
<file path=[Content_Types].xml><?xml version="1.0" encoding="utf-8"?>
<Types xmlns="http://schemas.openxmlformats.org/package/2006/content-types">
  <Default Extension="jpeg" ContentType="image/jpeg"/>
  <Default Extension="JPG" ContentType="image/.jpg"/>
  <Default Extension="png" ContentType="image/png"/>
  <Default Extension="wdp" ContentType="image/vnd.ms-photo"/>
  <Default Extension="mp4" ContentType="video/mp4"/>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media/image10.svg" ContentType="image/svg+xml"/>
  <Override PartName="/ppt/media/image12.svg" ContentType="image/svg+xml"/>
  <Override PartName="/ppt/media/image14.svg" ContentType="image/svg+xml"/>
  <Override PartName="/ppt/media/image16.svg" ContentType="image/svg+xml"/>
  <Override PartName="/ppt/media/image23.svg" ContentType="image/svg+xml"/>
  <Override PartName="/ppt/media/image25.svg" ContentType="image/svg+xml"/>
  <Override PartName="/ppt/media/image27.svg" ContentType="image/svg+xml"/>
  <Override PartName="/ppt/media/image38.svg" ContentType="image/svg+xml"/>
  <Override PartName="/ppt/media/image4.svg" ContentType="image/svg+xml"/>
  <Override PartName="/ppt/media/image41.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4" r:id="rId3"/>
    <p:sldMasterId id="2147483671" r:id="rId4"/>
  </p:sldMasterIdLst>
  <p:notesMasterIdLst>
    <p:notesMasterId r:id="rId11"/>
  </p:notesMasterIdLst>
  <p:handoutMasterIdLst>
    <p:handoutMasterId r:id="rId24"/>
  </p:handoutMasterIdLst>
  <p:sldIdLst>
    <p:sldId id="257" r:id="rId5"/>
    <p:sldId id="407" r:id="rId6"/>
    <p:sldId id="423" r:id="rId7"/>
    <p:sldId id="259" r:id="rId8"/>
    <p:sldId id="399" r:id="rId9"/>
    <p:sldId id="260" r:id="rId10"/>
    <p:sldId id="403" r:id="rId12"/>
    <p:sldId id="400" r:id="rId13"/>
    <p:sldId id="408" r:id="rId14"/>
    <p:sldId id="410" r:id="rId15"/>
    <p:sldId id="411" r:id="rId16"/>
    <p:sldId id="401" r:id="rId17"/>
    <p:sldId id="397" r:id="rId18"/>
    <p:sldId id="409" r:id="rId19"/>
    <p:sldId id="404" r:id="rId20"/>
    <p:sldId id="398" r:id="rId21"/>
    <p:sldId id="405" r:id="rId22"/>
    <p:sldId id="406" r:id="rId23"/>
  </p:sldIdLst>
  <p:sldSz cx="12192000" cy="6858000"/>
  <p:notesSz cx="6858000" cy="9144000"/>
  <p:custDataLst>
    <p:tags r:id="rId28"/>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2C46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E3FDE45-AF77-4B5C-9715-49D594BDF05E}" styleName="浅色样式 1 - 强调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5546" autoAdjust="0"/>
    <p:restoredTop sz="94660"/>
  </p:normalViewPr>
  <p:slideViewPr>
    <p:cSldViewPr snapToGrid="0">
      <p:cViewPr varScale="1">
        <p:scale>
          <a:sx n="112" d="100"/>
          <a:sy n="112" d="100"/>
        </p:scale>
        <p:origin x="224" y="496"/>
      </p:cViewPr>
      <p:guideLst/>
    </p:cSldViewPr>
  </p:slideViewPr>
  <p:notesTextViewPr>
    <p:cViewPr>
      <p:scale>
        <a:sx n="1" d="1"/>
        <a:sy n="1" d="1"/>
      </p:scale>
      <p:origin x="0" y="0"/>
    </p:cViewPr>
  </p:notesTextViewPr>
  <p:notesViewPr>
    <p:cSldViewPr snapToGrid="0">
      <p:cViewPr varScale="1">
        <p:scale>
          <a:sx n="45" d="100"/>
          <a:sy n="45" d="100"/>
        </p:scale>
        <p:origin x="2762" y="34"/>
      </p:cViewPr>
      <p:guideLst/>
    </p:cSldViewPr>
  </p:notes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slide" Target="slides/slide1.xml"/><Relationship Id="rId4" Type="http://schemas.openxmlformats.org/officeDocument/2006/relationships/slideMaster" Target="slideMasters/slideMaster3.xml"/><Relationship Id="rId3" Type="http://schemas.openxmlformats.org/officeDocument/2006/relationships/slideMaster" Target="slideMasters/slideMaster2.xml"/><Relationship Id="rId28" Type="http://schemas.openxmlformats.org/officeDocument/2006/relationships/tags" Target="tags/tag5.xml"/><Relationship Id="rId27" Type="http://schemas.openxmlformats.org/officeDocument/2006/relationships/tableStyles" Target="tableStyles.xml"/><Relationship Id="rId26" Type="http://schemas.openxmlformats.org/officeDocument/2006/relationships/viewProps" Target="viewProps.xml"/><Relationship Id="rId25" Type="http://schemas.openxmlformats.org/officeDocument/2006/relationships/presProps" Target="presProps.xml"/><Relationship Id="rId24" Type="http://schemas.openxmlformats.org/officeDocument/2006/relationships/handoutMaster" Target="handoutMasters/handoutMaster1.xml"/><Relationship Id="rId23" Type="http://schemas.openxmlformats.org/officeDocument/2006/relationships/slide" Target="slides/slide18.xml"/><Relationship Id="rId22" Type="http://schemas.openxmlformats.org/officeDocument/2006/relationships/slide" Target="slides/slide17.xml"/><Relationship Id="rId21" Type="http://schemas.openxmlformats.org/officeDocument/2006/relationships/slide" Target="slides/slide16.xml"/><Relationship Id="rId20" Type="http://schemas.openxmlformats.org/officeDocument/2006/relationships/slide" Target="slides/slide15.xml"/><Relationship Id="rId2" Type="http://schemas.openxmlformats.org/officeDocument/2006/relationships/theme" Target="theme/theme1.xml"/><Relationship Id="rId19" Type="http://schemas.openxmlformats.org/officeDocument/2006/relationships/slide" Target="slides/slide14.xml"/><Relationship Id="rId18" Type="http://schemas.openxmlformats.org/officeDocument/2006/relationships/slide" Target="slides/slide13.xml"/><Relationship Id="rId17" Type="http://schemas.openxmlformats.org/officeDocument/2006/relationships/slide" Target="slides/slide12.xml"/><Relationship Id="rId16" Type="http://schemas.openxmlformats.org/officeDocument/2006/relationships/slide" Target="slides/slide11.xml"/><Relationship Id="rId15" Type="http://schemas.openxmlformats.org/officeDocument/2006/relationships/slide" Target="slides/slide10.xml"/><Relationship Id="rId14" Type="http://schemas.openxmlformats.org/officeDocument/2006/relationships/slide" Target="slides/slide9.xml"/><Relationship Id="rId13" Type="http://schemas.openxmlformats.org/officeDocument/2006/relationships/slide" Target="slides/slide8.xml"/><Relationship Id="rId12" Type="http://schemas.openxmlformats.org/officeDocument/2006/relationships/slide" Target="slides/slide7.xml"/><Relationship Id="rId11" Type="http://schemas.openxmlformats.org/officeDocument/2006/relationships/notesMaster" Target="notesMasters/notesMaster1.xml"/><Relationship Id="rId10" Type="http://schemas.openxmlformats.org/officeDocument/2006/relationships/slide" Target="slides/slide6.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C7B76D5-ACE1-492A-A8A7-99E7EC563237}" type="datetimeFigureOut">
              <a:rPr lang="en-US" smtClean="0"/>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4FA9F60-F375-4F4C-9374-88652C48B3CF}" type="slidenum">
              <a:rPr lang="en-US" smtClean="0"/>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EC40538-8570-1B49-AF94-916072150A25}"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CF0167A-2F05-1E4F-8B91-47BD148AF49C}"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43"/>
        <p:cNvGrpSpPr/>
        <p:nvPr/>
      </p:nvGrpSpPr>
      <p:grpSpPr>
        <a:xfrm>
          <a:off x="0" y="0"/>
          <a:ext cx="0" cy="0"/>
          <a:chOff x="0" y="0"/>
          <a:chExt cx="0" cy="0"/>
        </a:xfrm>
      </p:grpSpPr>
      <p:sp>
        <p:nvSpPr>
          <p:cNvPr id="344" name="Google Shape;344;g1ff6f26a591_1_18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345" name="Google Shape;345;g1ff6f26a591_1_1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image2.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microsoft.com/office/2007/relationships/hdphoto" Target="../media/image2.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microsoft.com/office/2007/relationships/hdphoto" Target="../media/image2.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3" Type="http://schemas.microsoft.com/office/2007/relationships/hdphoto" Target="../media/image2.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microsoft.com/office/2007/relationships/hdphoto" Target="../media/image2.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microsoft.com/office/2007/relationships/hdphoto" Target="../media/image2.wdp"/><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5" Type="http://schemas.openxmlformats.org/officeDocument/2006/relationships/image" Target="../media/image4.svg"/><Relationship Id="rId4" Type="http://schemas.openxmlformats.org/officeDocument/2006/relationships/image" Target="../media/image3.png"/><Relationship Id="rId3" Type="http://schemas.microsoft.com/office/2007/relationships/hdphoto" Target="../media/image2.wdp"/><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Title Slide">
    <p:bg>
      <p:bgPr>
        <a:gradFill>
          <a:gsLst>
            <a:gs pos="0">
              <a:schemeClr val="bg2">
                <a:tint val="93000"/>
                <a:satMod val="150000"/>
                <a:shade val="98000"/>
                <a:lumMod val="97000"/>
                <a:lumOff val="3000"/>
                <a:alpha val="88000"/>
              </a:schemeClr>
            </a:gs>
            <a:gs pos="65000">
              <a:schemeClr val="bg2">
                <a:tint val="98000"/>
                <a:satMod val="130000"/>
                <a:shade val="90000"/>
                <a:lumMod val="103000"/>
              </a:schemeClr>
            </a:gs>
            <a:gs pos="100000">
              <a:schemeClr val="accent2"/>
            </a:gs>
          </a:gsLst>
          <a:lin ang="2700000" scaled="1"/>
        </a:gra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43689" y="171010"/>
            <a:ext cx="11498413" cy="2387600"/>
          </a:xfrm>
          <a:prstGeom prst="rect">
            <a:avLst/>
          </a:prstGeom>
        </p:spPr>
        <p:txBody>
          <a:bodyPr anchor="b"/>
          <a:lstStyle>
            <a:lvl1pPr algn="l">
              <a:defRPr sz="6000">
                <a:solidFill>
                  <a:schemeClr val="tx1"/>
                </a:solidFill>
              </a:defRPr>
            </a:lvl1pPr>
          </a:lstStyle>
          <a:p>
            <a:r>
              <a:rPr lang="en-US" dirty="0"/>
              <a:t>Presentation Title Line 1</a:t>
            </a:r>
            <a:br>
              <a:rPr lang="en-US" dirty="0"/>
            </a:br>
            <a:r>
              <a:rPr lang="en-US" dirty="0"/>
              <a:t>Presentation Title Line 2</a:t>
            </a:r>
            <a:endParaRPr lang="en-US" dirty="0"/>
          </a:p>
        </p:txBody>
      </p:sp>
      <p:sp>
        <p:nvSpPr>
          <p:cNvPr id="3" name="Subtitle 2"/>
          <p:cNvSpPr>
            <a:spLocks noGrp="1"/>
          </p:cNvSpPr>
          <p:nvPr>
            <p:ph type="subTitle" idx="1" hasCustomPrompt="1"/>
          </p:nvPr>
        </p:nvSpPr>
        <p:spPr>
          <a:xfrm>
            <a:off x="143689" y="3060678"/>
            <a:ext cx="6637356" cy="455520"/>
          </a:xfrm>
          <a:prstGeom prst="rect">
            <a:avLst/>
          </a:prstGeom>
        </p:spPr>
        <p:txBody>
          <a:bodyPr/>
          <a:lstStyle>
            <a:lvl1pPr marL="0" indent="0" algn="l">
              <a:buNone/>
              <a:defRPr sz="2400">
                <a:solidFill>
                  <a:schemeClr val="tx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Author/Presenter/Date/etc.</a:t>
            </a:r>
            <a:endParaRPr lang="en-US" dirty="0"/>
          </a:p>
        </p:txBody>
      </p:sp>
      <p:pic>
        <p:nvPicPr>
          <p:cNvPr id="7" name="Picture 6"/>
          <p:cNvPicPr>
            <a:picLocks noChangeAspect="1"/>
          </p:cNvPicPr>
          <p:nvPr userDrawn="1"/>
        </p:nvPicPr>
        <p:blipFill>
          <a:blip r:embed="rId2">
            <a:biLevel thresh="25000"/>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7712423" y="5797830"/>
            <a:ext cx="4236900" cy="763223"/>
          </a:xfrm>
          <a:prstGeom prst="rect">
            <a:avLst/>
          </a:prstGeom>
        </p:spPr>
      </p:pic>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C8A275A3-94B7-4A4C-8307-C14328398D14}" type="slidenum">
              <a:rPr lang="en-US" smtClean="0"/>
            </a:fld>
            <a:endParaRPr lang="en-US"/>
          </a:p>
        </p:txBody>
      </p:sp>
      <p:pic>
        <p:nvPicPr>
          <p:cNvPr id="4" name="Picture 3"/>
          <p:cNvPicPr>
            <a:picLocks noChangeAspect="1"/>
          </p:cNvPicPr>
          <p:nvPr userDrawn="1"/>
        </p:nvPicPr>
        <p:blipFill rotWithShape="1">
          <a:blip r:embed="rId2">
            <a:duotone>
              <a:schemeClr val="accent5">
                <a:shade val="45000"/>
                <a:satMod val="135000"/>
              </a:schemeClr>
              <a:prstClr val="white"/>
            </a:duotone>
            <a:extLst>
              <a:ext uri="{28A0092B-C50C-407E-A947-70E740481C1C}">
                <a14:useLocalDpi xmlns:a14="http://schemas.microsoft.com/office/drawing/2010/main" val="0"/>
              </a:ext>
            </a:extLst>
          </a:blip>
          <a:srcRect l="8750" t="13520" r="8828" b="13974"/>
          <a:stretch>
            <a:fillRect/>
          </a:stretch>
        </p:blipFill>
        <p:spPr>
          <a:xfrm>
            <a:off x="16625" y="1013582"/>
            <a:ext cx="12192000" cy="4468291"/>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C8A275A3-94B7-4A4C-8307-C14328398D14}" type="slidenum">
              <a:rPr lang="en-US" smtClean="0"/>
            </a:fld>
            <a:endParaRPr lang="en-US"/>
          </a:p>
        </p:txBody>
      </p:sp>
      <p:pic>
        <p:nvPicPr>
          <p:cNvPr id="5" name="Picture 4"/>
          <p:cNvPicPr>
            <a:picLocks noChangeAspect="1"/>
          </p:cNvPicPr>
          <p:nvPr userDrawn="1"/>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928953" y="1012824"/>
            <a:ext cx="10424847" cy="4832351"/>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C8A275A3-94B7-4A4C-8307-C14328398D14}" type="slidenum">
              <a:rPr lang="en-US" smtClean="0"/>
            </a:fld>
            <a:endParaRPr lang="en-US"/>
          </a:p>
        </p:txBody>
      </p:sp>
      <p:pic>
        <p:nvPicPr>
          <p:cNvPr id="4" name="Picture 3"/>
          <p:cNvPicPr>
            <a:picLocks noChangeAspect="1"/>
          </p:cNvPicPr>
          <p:nvPr userDrawn="1"/>
        </p:nvPicPr>
        <p:blipFill rotWithShape="1">
          <a:blip r:embed="rId2">
            <a:duotone>
              <a:schemeClr val="accent5">
                <a:shade val="45000"/>
                <a:satMod val="135000"/>
              </a:schemeClr>
              <a:prstClr val="white"/>
            </a:duotone>
            <a:extLst>
              <a:ext uri="{28A0092B-C50C-407E-A947-70E740481C1C}">
                <a14:useLocalDpi xmlns:a14="http://schemas.microsoft.com/office/drawing/2010/main" val="0"/>
              </a:ext>
            </a:extLst>
          </a:blip>
          <a:srcRect l="8749" t="13494" r="8751" b="13494"/>
          <a:stretch>
            <a:fillRect/>
          </a:stretch>
        </p:blipFill>
        <p:spPr>
          <a:xfrm>
            <a:off x="0" y="1733549"/>
            <a:ext cx="12192000" cy="4114800"/>
          </a:xfrm>
          <a:prstGeom prst="rect">
            <a:avLst/>
          </a:prstGeom>
        </p:spPr>
      </p:pic>
      <p:sp>
        <p:nvSpPr>
          <p:cNvPr id="7" name="Text Placeholder 10"/>
          <p:cNvSpPr>
            <a:spLocks noGrp="1"/>
          </p:cNvSpPr>
          <p:nvPr>
            <p:ph type="body" sz="quarter" idx="13"/>
          </p:nvPr>
        </p:nvSpPr>
        <p:spPr>
          <a:xfrm>
            <a:off x="6484179" y="2132130"/>
            <a:ext cx="2286000" cy="1122128"/>
          </a:xfrm>
          <a:prstGeom prst="rect">
            <a:avLst/>
          </a:prstGeom>
        </p:spPr>
        <p:txBody>
          <a:bodyPr/>
          <a:lstStyle>
            <a:lvl1pPr marL="0" indent="0" algn="ctr">
              <a:buFontTx/>
              <a:buNone/>
              <a:defRPr sz="1100" b="1" cap="all" baseline="0">
                <a:solidFill>
                  <a:schemeClr val="bg1"/>
                </a:solidFill>
              </a:defRPr>
            </a:lvl1pPr>
            <a:lvl2pPr algn="ctr">
              <a:defRPr sz="1100">
                <a:solidFill>
                  <a:schemeClr val="bg1"/>
                </a:solidFill>
              </a:defRPr>
            </a:lvl2pPr>
            <a:lvl3pPr algn="ctr">
              <a:defRPr sz="1100">
                <a:solidFill>
                  <a:schemeClr val="bg1"/>
                </a:solidFill>
              </a:defRPr>
            </a:lvl3pPr>
            <a:lvl4pPr algn="ctr">
              <a:defRPr sz="1100">
                <a:solidFill>
                  <a:schemeClr val="bg1"/>
                </a:solidFill>
              </a:defRPr>
            </a:lvl4pPr>
            <a:lvl5pPr algn="ctr">
              <a:defRPr sz="1100">
                <a:solidFill>
                  <a:schemeClr val="bg1"/>
                </a:solidFill>
              </a:defRPr>
            </a:lvl5pPr>
          </a:lstStyle>
          <a:p>
            <a:pPr lvl="0"/>
            <a:r>
              <a:rPr lang="en-US"/>
              <a:t>Edit Master text styles</a:t>
            </a:r>
            <a:endParaRPr lang="en-US"/>
          </a:p>
        </p:txBody>
      </p:sp>
      <p:sp>
        <p:nvSpPr>
          <p:cNvPr id="8" name="Text Placeholder 10"/>
          <p:cNvSpPr>
            <a:spLocks noGrp="1"/>
          </p:cNvSpPr>
          <p:nvPr>
            <p:ph type="body" sz="quarter" idx="14"/>
          </p:nvPr>
        </p:nvSpPr>
        <p:spPr>
          <a:xfrm>
            <a:off x="9538529" y="2132130"/>
            <a:ext cx="2286000" cy="1122128"/>
          </a:xfrm>
          <a:prstGeom prst="rect">
            <a:avLst/>
          </a:prstGeom>
        </p:spPr>
        <p:txBody>
          <a:bodyPr/>
          <a:lstStyle>
            <a:lvl1pPr marL="0" indent="0" algn="ctr">
              <a:buFontTx/>
              <a:buNone/>
              <a:defRPr sz="1100" b="1" cap="all" baseline="0">
                <a:solidFill>
                  <a:schemeClr val="bg1"/>
                </a:solidFill>
              </a:defRPr>
            </a:lvl1pPr>
            <a:lvl2pPr algn="ctr">
              <a:defRPr sz="1100">
                <a:solidFill>
                  <a:schemeClr val="bg1"/>
                </a:solidFill>
              </a:defRPr>
            </a:lvl2pPr>
            <a:lvl3pPr algn="ctr">
              <a:defRPr sz="1100">
                <a:solidFill>
                  <a:schemeClr val="bg1"/>
                </a:solidFill>
              </a:defRPr>
            </a:lvl3pPr>
            <a:lvl4pPr algn="ctr">
              <a:defRPr sz="1100">
                <a:solidFill>
                  <a:schemeClr val="bg1"/>
                </a:solidFill>
              </a:defRPr>
            </a:lvl4pPr>
            <a:lvl5pPr algn="ctr">
              <a:defRPr sz="1100">
                <a:solidFill>
                  <a:schemeClr val="bg1"/>
                </a:solidFill>
              </a:defRPr>
            </a:lvl5pPr>
          </a:lstStyle>
          <a:p>
            <a:pPr lvl="0"/>
            <a:r>
              <a:rPr lang="en-US"/>
              <a:t>Edit Master text styles</a:t>
            </a:r>
            <a:endParaRPr lang="en-US"/>
          </a:p>
        </p:txBody>
      </p:sp>
      <p:sp>
        <p:nvSpPr>
          <p:cNvPr id="9" name="Text Placeholder 10"/>
          <p:cNvSpPr>
            <a:spLocks noGrp="1"/>
          </p:cNvSpPr>
          <p:nvPr>
            <p:ph type="body" sz="quarter" idx="15"/>
          </p:nvPr>
        </p:nvSpPr>
        <p:spPr>
          <a:xfrm>
            <a:off x="3429829" y="2132130"/>
            <a:ext cx="2286000" cy="1122128"/>
          </a:xfrm>
          <a:prstGeom prst="rect">
            <a:avLst/>
          </a:prstGeom>
        </p:spPr>
        <p:txBody>
          <a:bodyPr/>
          <a:lstStyle>
            <a:lvl1pPr marL="0" indent="0" algn="ctr">
              <a:buFontTx/>
              <a:buNone/>
              <a:defRPr sz="1100" b="1" cap="all" baseline="0">
                <a:solidFill>
                  <a:schemeClr val="bg1"/>
                </a:solidFill>
              </a:defRPr>
            </a:lvl1pPr>
            <a:lvl2pPr algn="ctr">
              <a:defRPr sz="1100">
                <a:solidFill>
                  <a:schemeClr val="bg1"/>
                </a:solidFill>
              </a:defRPr>
            </a:lvl2pPr>
            <a:lvl3pPr algn="ctr">
              <a:defRPr sz="1100">
                <a:solidFill>
                  <a:schemeClr val="bg1"/>
                </a:solidFill>
              </a:defRPr>
            </a:lvl3pPr>
            <a:lvl4pPr algn="ctr">
              <a:defRPr sz="1100">
                <a:solidFill>
                  <a:schemeClr val="bg1"/>
                </a:solidFill>
              </a:defRPr>
            </a:lvl4pPr>
            <a:lvl5pPr algn="ctr">
              <a:defRPr sz="1100">
                <a:solidFill>
                  <a:schemeClr val="bg1"/>
                </a:solidFill>
              </a:defRPr>
            </a:lvl5pPr>
          </a:lstStyle>
          <a:p>
            <a:pPr lvl="0"/>
            <a:r>
              <a:rPr lang="en-US"/>
              <a:t>Edit Master text styles</a:t>
            </a:r>
            <a:endParaRPr lang="en-US"/>
          </a:p>
        </p:txBody>
      </p:sp>
      <p:sp>
        <p:nvSpPr>
          <p:cNvPr id="10" name="Text Placeholder 10"/>
          <p:cNvSpPr>
            <a:spLocks noGrp="1"/>
          </p:cNvSpPr>
          <p:nvPr>
            <p:ph type="body" sz="quarter" idx="16"/>
          </p:nvPr>
        </p:nvSpPr>
        <p:spPr>
          <a:xfrm>
            <a:off x="375479" y="2132130"/>
            <a:ext cx="2286000" cy="1122128"/>
          </a:xfrm>
          <a:prstGeom prst="rect">
            <a:avLst/>
          </a:prstGeom>
        </p:spPr>
        <p:txBody>
          <a:bodyPr/>
          <a:lstStyle>
            <a:lvl1pPr marL="0" indent="0" algn="ctr">
              <a:buFontTx/>
              <a:buNone/>
              <a:defRPr sz="1100" b="1" cap="all" baseline="0">
                <a:solidFill>
                  <a:schemeClr val="bg1"/>
                </a:solidFill>
              </a:defRPr>
            </a:lvl1pPr>
            <a:lvl2pPr algn="ctr">
              <a:defRPr sz="1100">
                <a:solidFill>
                  <a:schemeClr val="bg1"/>
                </a:solidFill>
              </a:defRPr>
            </a:lvl2pPr>
            <a:lvl3pPr algn="ctr">
              <a:defRPr sz="1100">
                <a:solidFill>
                  <a:schemeClr val="bg1"/>
                </a:solidFill>
              </a:defRPr>
            </a:lvl3pPr>
            <a:lvl4pPr algn="ctr">
              <a:defRPr sz="1100">
                <a:solidFill>
                  <a:schemeClr val="bg1"/>
                </a:solidFill>
              </a:defRPr>
            </a:lvl4pPr>
            <a:lvl5pPr algn="ctr">
              <a:defRPr sz="1100">
                <a:solidFill>
                  <a:schemeClr val="bg1"/>
                </a:solidFill>
              </a:defRPr>
            </a:lvl5pPr>
          </a:lstStyle>
          <a:p>
            <a:pPr lvl="0"/>
            <a:r>
              <a:rPr lang="en-US"/>
              <a:t>Edit Master text styles</a:t>
            </a:r>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endParaRPr lang="en-US"/>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A0415C5B-8BFE-4673-AAB9-231C96E5C294}" type="datetimeFigureOut">
              <a:rPr lang="en-US" smtClean="0"/>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C8A275A3-94B7-4A4C-8307-C14328398D14}" type="slidenum">
              <a:rPr lang="en-US" smtClean="0"/>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US"/>
          </a:p>
        </p:txBody>
      </p:sp>
      <p:sp>
        <p:nvSpPr>
          <p:cNvPr id="3" name="Content Placeholder 2"/>
          <p:cNvSpPr>
            <a:spLocks noGrp="1"/>
          </p:cNvSpPr>
          <p:nvPr>
            <p:ph sz="half" idx="1"/>
          </p:nvPr>
        </p:nvSpPr>
        <p:spPr>
          <a:xfrm>
            <a:off x="838200" y="1825625"/>
            <a:ext cx="5181600" cy="4351338"/>
          </a:xfrm>
          <a:prstGeom prst="rect">
            <a:avLst/>
          </a:prstGeo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6172200" y="1825625"/>
            <a:ext cx="5181600" cy="4351338"/>
          </a:xfrm>
          <a:prstGeom prst="rect">
            <a:avLst/>
          </a:prstGeo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A0415C5B-8BFE-4673-AAB9-231C96E5C294}" type="datetimeFigureOut">
              <a:rPr lang="en-US" smtClean="0"/>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C8A275A3-94B7-4A4C-8307-C14328398D14}" type="slidenum">
              <a:rPr lang="en-US" smtClean="0"/>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a:prstGeom prst="rect">
            <a:avLst/>
          </a:prstGeom>
        </p:spPr>
        <p:txBody>
          <a:bodyPr/>
          <a:lstStyle/>
          <a:p>
            <a:r>
              <a:rPr lang="en-US"/>
              <a:t>Click to edit Master title style</a:t>
            </a:r>
            <a:endParaRPr lang="en-US"/>
          </a:p>
        </p:txBody>
      </p:sp>
      <p:sp>
        <p:nvSpPr>
          <p:cNvPr id="3" name="Text Placeholder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839788" y="2505075"/>
            <a:ext cx="5157787" cy="3684588"/>
          </a:xfrm>
          <a:prstGeom prst="rect">
            <a:avLst/>
          </a:prstGeo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172200" y="2505075"/>
            <a:ext cx="5183188" cy="3684588"/>
          </a:xfrm>
          <a:prstGeom prst="rect">
            <a:avLst/>
          </a:prstGeo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a:xfrm>
            <a:off x="838200" y="6356350"/>
            <a:ext cx="2743200" cy="365125"/>
          </a:xfrm>
          <a:prstGeom prst="rect">
            <a:avLst/>
          </a:prstGeom>
        </p:spPr>
        <p:txBody>
          <a:bodyPr/>
          <a:lstStyle/>
          <a:p>
            <a:fld id="{A0415C5B-8BFE-4673-AAB9-231C96E5C294}" type="datetimeFigureOut">
              <a:rPr lang="en-US" smtClean="0"/>
            </a:fld>
            <a:endParaRPr lang="en-US"/>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8610600" y="6356350"/>
            <a:ext cx="2743200" cy="365125"/>
          </a:xfrm>
          <a:prstGeom prst="rect">
            <a:avLst/>
          </a:prstGeom>
        </p:spPr>
        <p:txBody>
          <a:bodyPr/>
          <a:lstStyle/>
          <a:p>
            <a:fld id="{C8A275A3-94B7-4A4C-8307-C14328398D14}" type="slidenum">
              <a:rPr lang="en-US" smtClean="0"/>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US"/>
          </a:p>
        </p:txBody>
      </p:sp>
      <p:sp>
        <p:nvSpPr>
          <p:cNvPr id="3" name="Date Placeholder 2"/>
          <p:cNvSpPr>
            <a:spLocks noGrp="1"/>
          </p:cNvSpPr>
          <p:nvPr>
            <p:ph type="dt" sz="half" idx="10"/>
          </p:nvPr>
        </p:nvSpPr>
        <p:spPr>
          <a:xfrm>
            <a:off x="838200" y="6356350"/>
            <a:ext cx="2743200" cy="365125"/>
          </a:xfrm>
          <a:prstGeom prst="rect">
            <a:avLst/>
          </a:prstGeom>
        </p:spPr>
        <p:txBody>
          <a:bodyPr/>
          <a:lstStyle/>
          <a:p>
            <a:fld id="{A0415C5B-8BFE-4673-AAB9-231C96E5C294}" type="datetimeFigureOut">
              <a:rPr lang="en-US" smtClean="0"/>
            </a:fld>
            <a:endParaRPr lang="en-US"/>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8610600" y="6356350"/>
            <a:ext cx="2743200" cy="365125"/>
          </a:xfrm>
          <a:prstGeom prst="rect">
            <a:avLst/>
          </a:prstGeom>
        </p:spPr>
        <p:txBody>
          <a:bodyPr/>
          <a:lstStyle/>
          <a:p>
            <a:fld id="{C8A275A3-94B7-4A4C-8307-C14328398D14}" type="slidenum">
              <a:rPr lang="en-US" smtClean="0"/>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A0415C5B-8BFE-4673-AAB9-231C96E5C294}" type="datetimeFigureOut">
              <a:rPr lang="en-US" smtClean="0"/>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8610600" y="6356350"/>
            <a:ext cx="2743200" cy="365125"/>
          </a:xfrm>
          <a:prstGeom prst="rect">
            <a:avLst/>
          </a:prstGeom>
        </p:spPr>
        <p:txBody>
          <a:bodyPr/>
          <a:lstStyle/>
          <a:p>
            <a:fld id="{C8A275A3-94B7-4A4C-8307-C14328398D14}" type="slidenum">
              <a:rPr lang="en-US" smtClean="0"/>
            </a:fld>
            <a:endParaRPr 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endParaRPr lang="en-US"/>
          </a:p>
        </p:txBody>
      </p:sp>
      <p:sp>
        <p:nvSpPr>
          <p:cNvPr id="3" name="Content Placeholder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A0415C5B-8BFE-4673-AAB9-231C96E5C294}" type="datetimeFigureOut">
              <a:rPr lang="en-US" smtClean="0"/>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C8A275A3-94B7-4A4C-8307-C14328398D14}" type="slidenum">
              <a:rPr lang="en-US" smtClean="0"/>
            </a:fld>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endParaRPr lang="en-US"/>
          </a:p>
        </p:txBody>
      </p:sp>
      <p:sp>
        <p:nvSpPr>
          <p:cNvPr id="3" name="Picture Placeholder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A0415C5B-8BFE-4673-AAB9-231C96E5C294}" type="datetimeFigureOut">
              <a:rPr lang="en-US" smtClean="0"/>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C8A275A3-94B7-4A4C-8307-C14328398D14}"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bg>
      <p:bgRef idx="1001">
        <a:schemeClr val="bg1"/>
      </p:bgRef>
    </p:bg>
    <p:spTree>
      <p:nvGrpSpPr>
        <p:cNvPr id="1" name=""/>
        <p:cNvGrpSpPr/>
        <p:nvPr/>
      </p:nvGrpSpPr>
      <p:grpSpPr>
        <a:xfrm>
          <a:off x="0" y="0"/>
          <a:ext cx="0" cy="0"/>
          <a:chOff x="0" y="0"/>
          <a:chExt cx="0" cy="0"/>
        </a:xfrm>
      </p:grpSpPr>
      <p:sp>
        <p:nvSpPr>
          <p:cNvPr id="9" name="Rectangle 8"/>
          <p:cNvSpPr/>
          <p:nvPr userDrawn="1"/>
        </p:nvSpPr>
        <p:spPr>
          <a:xfrm>
            <a:off x="0" y="0"/>
            <a:ext cx="6925901" cy="6858000"/>
          </a:xfrm>
          <a:prstGeom prst="rect">
            <a:avLst/>
          </a:prstGeom>
          <a:gradFill flip="none" rotWithShape="1">
            <a:gsLst>
              <a:gs pos="54000">
                <a:schemeClr val="accent5"/>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hasCustomPrompt="1"/>
          </p:nvPr>
        </p:nvSpPr>
        <p:spPr>
          <a:xfrm>
            <a:off x="143690" y="171010"/>
            <a:ext cx="6637356" cy="2387600"/>
          </a:xfrm>
          <a:prstGeom prst="rect">
            <a:avLst/>
          </a:prstGeom>
        </p:spPr>
        <p:txBody>
          <a:bodyPr anchor="b"/>
          <a:lstStyle>
            <a:lvl1pPr algn="l">
              <a:defRPr sz="6000">
                <a:solidFill>
                  <a:schemeClr val="bg1"/>
                </a:solidFill>
              </a:defRPr>
            </a:lvl1pPr>
          </a:lstStyle>
          <a:p>
            <a:r>
              <a:rPr lang="en-US" dirty="0"/>
              <a:t>Agenda</a:t>
            </a:r>
            <a:endParaRPr lang="en-US" dirty="0"/>
          </a:p>
        </p:txBody>
      </p:sp>
      <p:sp>
        <p:nvSpPr>
          <p:cNvPr id="3" name="Subtitle 2"/>
          <p:cNvSpPr>
            <a:spLocks noGrp="1"/>
          </p:cNvSpPr>
          <p:nvPr>
            <p:ph type="subTitle" idx="1" hasCustomPrompt="1"/>
          </p:nvPr>
        </p:nvSpPr>
        <p:spPr>
          <a:xfrm>
            <a:off x="7470320" y="889728"/>
            <a:ext cx="4200980" cy="926371"/>
          </a:xfrm>
          <a:prstGeom prst="rect">
            <a:avLst/>
          </a:prstGeom>
        </p:spPr>
        <p:txBody>
          <a:bodyPr/>
          <a:lstStyle>
            <a:lvl1pPr marL="342900" marR="0" indent="-342900" algn="l" defTabSz="914400" rtl="0" eaLnBrk="1" fontAlgn="auto" latinLnBrk="0" hangingPunct="1">
              <a:lnSpc>
                <a:spcPct val="90000"/>
              </a:lnSpc>
              <a:spcBef>
                <a:spcPts val="1000"/>
              </a:spcBef>
              <a:spcAft>
                <a:spcPts val="0"/>
              </a:spcAft>
              <a:buClrTx/>
              <a:buSzTx/>
              <a:buFont typeface="Arial" panose="020B0604020202020204" pitchFamily="34" charset="0"/>
              <a:buChar char="•"/>
              <a:defRPr sz="2400">
                <a:solidFill>
                  <a:schemeClr val="accent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Insert agenda item</a:t>
            </a:r>
            <a:endParaRPr lang="en-US" dirty="0"/>
          </a:p>
          <a:p>
            <a:pPr marL="342900" marR="0" lvl="0" indent="-342900" algn="l" defTabSz="914400" rtl="0" eaLnBrk="1" fontAlgn="auto" latinLnBrk="0" hangingPunct="1">
              <a:lnSpc>
                <a:spcPct val="90000"/>
              </a:lnSpc>
              <a:spcBef>
                <a:spcPts val="1000"/>
              </a:spcBef>
              <a:spcAft>
                <a:spcPts val="0"/>
              </a:spcAft>
              <a:buClrTx/>
              <a:buSzTx/>
              <a:buFont typeface="Arial" panose="020B0604020202020204" pitchFamily="34" charset="0"/>
              <a:buChar char="•"/>
              <a:defRPr/>
            </a:pPr>
            <a:r>
              <a:rPr lang="en-US" dirty="0"/>
              <a:t>Insert agenda item</a:t>
            </a:r>
            <a:endParaRPr lang="en-US" dirty="0"/>
          </a:p>
          <a:p>
            <a:pPr marL="342900" marR="0" lvl="0" indent="-342900" algn="l" defTabSz="914400" rtl="0" eaLnBrk="1" fontAlgn="auto" latinLnBrk="0" hangingPunct="1">
              <a:lnSpc>
                <a:spcPct val="90000"/>
              </a:lnSpc>
              <a:spcBef>
                <a:spcPts val="1000"/>
              </a:spcBef>
              <a:spcAft>
                <a:spcPts val="0"/>
              </a:spcAft>
              <a:buClrTx/>
              <a:buSzTx/>
              <a:buFont typeface="Arial" panose="020B0604020202020204" pitchFamily="34" charset="0"/>
              <a:buChar char="•"/>
              <a:defRPr/>
            </a:pPr>
            <a:r>
              <a:rPr lang="en-US" dirty="0"/>
              <a:t>Insert agenda item</a:t>
            </a:r>
            <a:endParaRPr lang="en-US" dirty="0"/>
          </a:p>
          <a:p>
            <a:pPr marL="342900" marR="0" lvl="0" indent="-342900" algn="l" defTabSz="914400" rtl="0" eaLnBrk="1" fontAlgn="auto" latinLnBrk="0" hangingPunct="1">
              <a:lnSpc>
                <a:spcPct val="90000"/>
              </a:lnSpc>
              <a:spcBef>
                <a:spcPts val="1000"/>
              </a:spcBef>
              <a:spcAft>
                <a:spcPts val="0"/>
              </a:spcAft>
              <a:buClrTx/>
              <a:buSzTx/>
              <a:buFont typeface="Arial" panose="020B0604020202020204" pitchFamily="34" charset="0"/>
              <a:buChar char="•"/>
              <a:defRPr/>
            </a:pPr>
            <a:r>
              <a:rPr lang="en-US" dirty="0"/>
              <a:t>Insert agenda item</a:t>
            </a:r>
            <a:endParaRPr lang="en-US" dirty="0"/>
          </a:p>
          <a:p>
            <a:pPr marL="342900" marR="0" lvl="0" indent="-342900" algn="l" defTabSz="914400" rtl="0" eaLnBrk="1" fontAlgn="auto" latinLnBrk="0" hangingPunct="1">
              <a:lnSpc>
                <a:spcPct val="90000"/>
              </a:lnSpc>
              <a:spcBef>
                <a:spcPts val="1000"/>
              </a:spcBef>
              <a:spcAft>
                <a:spcPts val="0"/>
              </a:spcAft>
              <a:buClrTx/>
              <a:buSzTx/>
              <a:buFont typeface="Arial" panose="020B0604020202020204" pitchFamily="34" charset="0"/>
              <a:buChar char="•"/>
              <a:defRPr/>
            </a:pPr>
            <a:r>
              <a:rPr lang="en-US" dirty="0"/>
              <a:t>Insert agenda item</a:t>
            </a:r>
            <a:endParaRPr lang="en-US" dirty="0"/>
          </a:p>
          <a:p>
            <a:pPr marL="342900" marR="0" lvl="0" indent="-342900" algn="l" defTabSz="914400" rtl="0" eaLnBrk="1" fontAlgn="auto" latinLnBrk="0" hangingPunct="1">
              <a:lnSpc>
                <a:spcPct val="90000"/>
              </a:lnSpc>
              <a:spcBef>
                <a:spcPts val="1000"/>
              </a:spcBef>
              <a:spcAft>
                <a:spcPts val="0"/>
              </a:spcAft>
              <a:buClrTx/>
              <a:buSzTx/>
              <a:buFont typeface="Arial" panose="020B0604020202020204" pitchFamily="34" charset="0"/>
              <a:buChar char="•"/>
              <a:defRPr/>
            </a:pPr>
            <a:r>
              <a:rPr lang="en-US" dirty="0"/>
              <a:t>Insert agenda item</a:t>
            </a:r>
            <a:endParaRPr lang="en-US" dirty="0"/>
          </a:p>
          <a:p>
            <a:endParaRPr lang="en-US" dirty="0"/>
          </a:p>
          <a:p>
            <a:endParaRPr lang="en-US" dirty="0"/>
          </a:p>
        </p:txBody>
      </p:sp>
      <p:pic>
        <p:nvPicPr>
          <p:cNvPr id="7" name="Picture 6"/>
          <p:cNvPicPr>
            <a:picLocks noChangeAspect="1"/>
          </p:cNvPicPr>
          <p:nvPr userDrawn="1"/>
        </p:nvPicPr>
        <p:blipFill>
          <a:blip r:embed="rId2">
            <a:biLevel thresh="25000"/>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99270" y="6316307"/>
            <a:ext cx="2643930" cy="476270"/>
          </a:xfrm>
          <a:prstGeom prst="rect">
            <a:avLst/>
          </a:prstGeom>
        </p:spPr>
      </p:pic>
    </p:spTree>
  </p:cSld>
  <p:clrMapOvr>
    <a:overrideClrMapping bg1="lt1" tx1="dk1" bg2="lt2" tx2="dk2" accent1="accent1" accent2="accent2" accent3="accent3" accent4="accent4" accent5="accent5" accent6="accent6" hlink="hlink" folHlink="folHlink"/>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US"/>
          </a:p>
        </p:txBody>
      </p:sp>
      <p:sp>
        <p:nvSpPr>
          <p:cNvPr id="3" name="Vertical Text Placeholder 2"/>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A0415C5B-8BFE-4673-AAB9-231C96E5C294}" type="datetimeFigureOut">
              <a:rPr lang="en-US" smtClean="0"/>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C8A275A3-94B7-4A4C-8307-C14328398D14}" type="slidenum">
              <a:rPr lang="en-US" smtClean="0"/>
            </a:fld>
            <a:endParaRPr 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A0415C5B-8BFE-4673-AAB9-231C96E5C294}" type="datetimeFigureOut">
              <a:rPr lang="en-US" smtClean="0"/>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C8A275A3-94B7-4A4C-8307-C14328398D14}" type="slidenum">
              <a:rPr lang="en-US" smtClean="0"/>
            </a:fld>
            <a:endParaRPr 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US"/>
          </a:p>
        </p:txBody>
      </p:sp>
      <p:sp>
        <p:nvSpPr>
          <p:cNvPr id="3" name="Content Placeholder 2"/>
          <p:cNvSpPr>
            <a:spLocks noGrp="1"/>
          </p:cNvSpPr>
          <p:nvPr>
            <p:ph idx="1"/>
          </p:nvPr>
        </p:nvSpPr>
        <p:spPr>
          <a:xfrm>
            <a:off x="838200" y="1825625"/>
            <a:ext cx="10515600" cy="4351338"/>
          </a:xfrm>
          <a:prstGeom prst="rect">
            <a:avLst/>
          </a:prstGeo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0FD527BC-75AE-48C8-91AC-67BDF8062CAF}" type="datetimeFigureOut">
              <a:rPr lang="en-US" smtClean="0"/>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47087B0E-806C-4A6F-841F-8E29C81419CB}" type="slidenum">
              <a:rPr lang="en-US" smtClean="0"/>
            </a:fld>
            <a:endParaRPr 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endParaRPr lang="en-US"/>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0FD527BC-75AE-48C8-91AC-67BDF8062CAF}" type="datetimeFigureOut">
              <a:rPr lang="en-US" smtClean="0"/>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47087B0E-806C-4A6F-841F-8E29C81419CB}" type="slidenum">
              <a:rPr lang="en-US" smtClean="0"/>
            </a:fld>
            <a:endParaRPr 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US"/>
          </a:p>
        </p:txBody>
      </p:sp>
      <p:sp>
        <p:nvSpPr>
          <p:cNvPr id="3" name="Content Placeholder 2"/>
          <p:cNvSpPr>
            <a:spLocks noGrp="1"/>
          </p:cNvSpPr>
          <p:nvPr>
            <p:ph sz="half" idx="1"/>
          </p:nvPr>
        </p:nvSpPr>
        <p:spPr>
          <a:xfrm>
            <a:off x="838200" y="1825625"/>
            <a:ext cx="5181600" cy="4351338"/>
          </a:xfrm>
          <a:prstGeom prst="rect">
            <a:avLst/>
          </a:prstGeo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6172200" y="1825625"/>
            <a:ext cx="5181600" cy="4351338"/>
          </a:xfrm>
          <a:prstGeom prst="rect">
            <a:avLst/>
          </a:prstGeo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0FD527BC-75AE-48C8-91AC-67BDF8062CAF}" type="datetimeFigureOut">
              <a:rPr lang="en-US" smtClean="0"/>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47087B0E-806C-4A6F-841F-8E29C81419CB}" type="slidenum">
              <a:rPr lang="en-US" smtClean="0"/>
            </a:fld>
            <a:endParaRPr 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a:prstGeom prst="rect">
            <a:avLst/>
          </a:prstGeom>
        </p:spPr>
        <p:txBody>
          <a:bodyPr/>
          <a:lstStyle/>
          <a:p>
            <a:r>
              <a:rPr lang="en-US"/>
              <a:t>Click to edit Master title style</a:t>
            </a:r>
            <a:endParaRPr lang="en-US"/>
          </a:p>
        </p:txBody>
      </p:sp>
      <p:sp>
        <p:nvSpPr>
          <p:cNvPr id="3" name="Text Placeholder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839788" y="2505075"/>
            <a:ext cx="5157787" cy="3684588"/>
          </a:xfrm>
          <a:prstGeom prst="rect">
            <a:avLst/>
          </a:prstGeo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172200" y="2505075"/>
            <a:ext cx="5183188" cy="3684588"/>
          </a:xfrm>
          <a:prstGeom prst="rect">
            <a:avLst/>
          </a:prstGeo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a:xfrm>
            <a:off x="838200" y="6356350"/>
            <a:ext cx="2743200" cy="365125"/>
          </a:xfrm>
          <a:prstGeom prst="rect">
            <a:avLst/>
          </a:prstGeom>
        </p:spPr>
        <p:txBody>
          <a:bodyPr/>
          <a:lstStyle/>
          <a:p>
            <a:fld id="{0FD527BC-75AE-48C8-91AC-67BDF8062CAF}" type="datetimeFigureOut">
              <a:rPr lang="en-US" smtClean="0"/>
            </a:fld>
            <a:endParaRPr lang="en-US"/>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8610600" y="6356350"/>
            <a:ext cx="2743200" cy="365125"/>
          </a:xfrm>
          <a:prstGeom prst="rect">
            <a:avLst/>
          </a:prstGeom>
        </p:spPr>
        <p:txBody>
          <a:bodyPr/>
          <a:lstStyle/>
          <a:p>
            <a:fld id="{47087B0E-806C-4A6F-841F-8E29C81419CB}" type="slidenum">
              <a:rPr lang="en-US" smtClean="0"/>
            </a:fld>
            <a:endParaRPr 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US"/>
          </a:p>
        </p:txBody>
      </p:sp>
      <p:sp>
        <p:nvSpPr>
          <p:cNvPr id="3" name="Date Placeholder 2"/>
          <p:cNvSpPr>
            <a:spLocks noGrp="1"/>
          </p:cNvSpPr>
          <p:nvPr>
            <p:ph type="dt" sz="half" idx="10"/>
          </p:nvPr>
        </p:nvSpPr>
        <p:spPr>
          <a:xfrm>
            <a:off x="838200" y="6356350"/>
            <a:ext cx="2743200" cy="365125"/>
          </a:xfrm>
          <a:prstGeom prst="rect">
            <a:avLst/>
          </a:prstGeom>
        </p:spPr>
        <p:txBody>
          <a:bodyPr/>
          <a:lstStyle/>
          <a:p>
            <a:fld id="{0FD527BC-75AE-48C8-91AC-67BDF8062CAF}" type="datetimeFigureOut">
              <a:rPr lang="en-US" smtClean="0"/>
            </a:fld>
            <a:endParaRPr lang="en-US"/>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8610600" y="6356350"/>
            <a:ext cx="2743200" cy="365125"/>
          </a:xfrm>
          <a:prstGeom prst="rect">
            <a:avLst/>
          </a:prstGeom>
        </p:spPr>
        <p:txBody>
          <a:bodyPr/>
          <a:lstStyle/>
          <a:p>
            <a:fld id="{47087B0E-806C-4A6F-841F-8E29C81419CB}" type="slidenum">
              <a:rPr lang="en-US" smtClean="0"/>
            </a:fld>
            <a:endParaRPr 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0FD527BC-75AE-48C8-91AC-67BDF8062CAF}" type="datetimeFigureOut">
              <a:rPr lang="en-US" smtClean="0"/>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8610600" y="6356350"/>
            <a:ext cx="2743200" cy="365125"/>
          </a:xfrm>
          <a:prstGeom prst="rect">
            <a:avLst/>
          </a:prstGeom>
        </p:spPr>
        <p:txBody>
          <a:bodyPr/>
          <a:lstStyle/>
          <a:p>
            <a:fld id="{47087B0E-806C-4A6F-841F-8E29C81419CB}" type="slidenum">
              <a:rPr lang="en-US" smtClean="0"/>
            </a:fld>
            <a:endParaRPr lang="en-US"/>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endParaRPr lang="en-US"/>
          </a:p>
        </p:txBody>
      </p:sp>
      <p:sp>
        <p:nvSpPr>
          <p:cNvPr id="3" name="Content Placeholder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0FD527BC-75AE-48C8-91AC-67BDF8062CAF}" type="datetimeFigureOut">
              <a:rPr lang="en-US" smtClean="0"/>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47087B0E-806C-4A6F-841F-8E29C81419CB}"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bg>
      <p:bgPr>
        <a:gradFill>
          <a:gsLst>
            <a:gs pos="0">
              <a:schemeClr val="accent5"/>
            </a:gs>
            <a:gs pos="100000">
              <a:schemeClr val="accent3"/>
            </a:gs>
          </a:gsLst>
          <a:lin ang="2700000" scaled="1"/>
        </a:gradFill>
        <a:effectLst/>
      </p:bgPr>
    </p:bg>
    <p:spTree>
      <p:nvGrpSpPr>
        <p:cNvPr id="1" name=""/>
        <p:cNvGrpSpPr/>
        <p:nvPr/>
      </p:nvGrpSpPr>
      <p:grpSpPr>
        <a:xfrm>
          <a:off x="0" y="0"/>
          <a:ext cx="0" cy="0"/>
          <a:chOff x="0" y="0"/>
          <a:chExt cx="0" cy="0"/>
        </a:xfrm>
      </p:grpSpPr>
      <p:pic>
        <p:nvPicPr>
          <p:cNvPr id="24" name="Picture 23"/>
          <p:cNvPicPr>
            <a:picLocks noChangeAspect="1"/>
          </p:cNvPicPr>
          <p:nvPr userDrawn="1"/>
        </p:nvPicPr>
        <p:blipFill>
          <a:blip r:embed="rId2">
            <a:biLevel thresh="25000"/>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99270" y="6316307"/>
            <a:ext cx="2643930" cy="476270"/>
          </a:xfrm>
          <a:prstGeom prst="rect">
            <a:avLst/>
          </a:prstGeom>
        </p:spPr>
      </p:pic>
    </p:spTree>
  </p:cSld>
  <p:clrMapOvr>
    <a:overrideClrMapping bg1="dk1" tx1="lt1" bg2="dk2" tx2="lt2" accent1="accent1" accent2="accent2" accent3="accent3" accent4="accent4" accent5="accent5" accent6="accent6" hlink="hlink" folHlink="folHlink"/>
  </p:clrMapOvr>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endParaRPr lang="en-US"/>
          </a:p>
        </p:txBody>
      </p:sp>
      <p:sp>
        <p:nvSpPr>
          <p:cNvPr id="3" name="Picture Placeholder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0FD527BC-75AE-48C8-91AC-67BDF8062CAF}" type="datetimeFigureOut">
              <a:rPr lang="en-US" smtClean="0"/>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47087B0E-806C-4A6F-841F-8E29C81419CB}" type="slidenum">
              <a:rPr lang="en-US" smtClean="0"/>
            </a:fld>
            <a:endParaRPr lang="en-US"/>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US"/>
          </a:p>
        </p:txBody>
      </p:sp>
      <p:sp>
        <p:nvSpPr>
          <p:cNvPr id="3" name="Vertical Text Placeholder 2"/>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0FD527BC-75AE-48C8-91AC-67BDF8062CAF}" type="datetimeFigureOut">
              <a:rPr lang="en-US" smtClean="0"/>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47087B0E-806C-4A6F-841F-8E29C81419CB}" type="slidenum">
              <a:rPr lang="en-US" smtClean="0"/>
            </a:fld>
            <a:endParaRPr lang="en-US"/>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0FD527BC-75AE-48C8-91AC-67BDF8062CAF}" type="datetimeFigureOut">
              <a:rPr lang="en-US" smtClean="0"/>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47087B0E-806C-4A6F-841F-8E29C81419CB}"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le and Content">
    <p:bg>
      <p:bgPr>
        <a:gradFill>
          <a:gsLst>
            <a:gs pos="0">
              <a:schemeClr val="accent4"/>
            </a:gs>
            <a:gs pos="100000">
              <a:schemeClr val="accent3"/>
            </a:gs>
          </a:gsLst>
          <a:lin ang="2700000" scaled="1"/>
        </a:gradFill>
        <a:effectLst/>
      </p:bgPr>
    </p:bg>
    <p:spTree>
      <p:nvGrpSpPr>
        <p:cNvPr id="1" name=""/>
        <p:cNvGrpSpPr/>
        <p:nvPr/>
      </p:nvGrpSpPr>
      <p:grpSpPr>
        <a:xfrm>
          <a:off x="0" y="0"/>
          <a:ext cx="0" cy="0"/>
          <a:chOff x="0" y="0"/>
          <a:chExt cx="0" cy="0"/>
        </a:xfrm>
      </p:grpSpPr>
      <p:pic>
        <p:nvPicPr>
          <p:cNvPr id="16" name="Picture 15"/>
          <p:cNvPicPr>
            <a:picLocks noChangeAspect="1"/>
          </p:cNvPicPr>
          <p:nvPr userDrawn="1"/>
        </p:nvPicPr>
        <p:blipFill>
          <a:blip r:embed="rId2">
            <a:biLevel thresh="25000"/>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99270" y="6316307"/>
            <a:ext cx="2643930" cy="476270"/>
          </a:xfrm>
          <a:prstGeom prst="rect">
            <a:avLst/>
          </a:prstGeom>
        </p:spPr>
      </p:pic>
    </p:spTree>
  </p:cSld>
  <p:clrMapOvr>
    <a:overrideClrMapping bg1="lt1" tx1="dk1" bg2="lt2" tx2="dk2" accent1="accent1" accent2="accent2" accent3="accent3" accent4="accent4" accent5="accent5" accent6="accent6" hlink="hlink" folHlink="folHlink"/>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Title Slide">
    <p:bg>
      <p:bgPr>
        <a:gradFill>
          <a:gsLst>
            <a:gs pos="0">
              <a:schemeClr val="bg2">
                <a:tint val="93000"/>
                <a:satMod val="150000"/>
                <a:shade val="98000"/>
                <a:lumMod val="97000"/>
                <a:lumOff val="3000"/>
                <a:alpha val="88000"/>
              </a:schemeClr>
            </a:gs>
            <a:gs pos="65000">
              <a:schemeClr val="bg2">
                <a:tint val="98000"/>
                <a:satMod val="130000"/>
                <a:shade val="90000"/>
                <a:lumMod val="103000"/>
              </a:schemeClr>
            </a:gs>
            <a:gs pos="100000">
              <a:schemeClr val="accent2"/>
            </a:gs>
          </a:gsLst>
          <a:lin ang="2700000" scaled="1"/>
        </a:gra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biLevel thresh="25000"/>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rcRect r="79116"/>
          <a:stretch>
            <a:fillRect/>
          </a:stretch>
        </p:blipFill>
        <p:spPr>
          <a:xfrm>
            <a:off x="4607862" y="2024578"/>
            <a:ext cx="3256360" cy="2808843"/>
          </a:xfrm>
          <a:prstGeom prst="rect">
            <a:avLst/>
          </a:prstGeom>
        </p:spPr>
      </p:pic>
    </p:spTree>
  </p:cSld>
  <p:clrMapOvr>
    <a:overrideClrMapping bg1="dk1" tx1="lt1" bg2="dk2" tx2="lt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le and Content">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0" y="6176963"/>
            <a:ext cx="12192000" cy="681037"/>
          </a:xfrm>
          <a:prstGeom prst="rect">
            <a:avLst/>
          </a:prstGeom>
          <a:gradFill flip="none" rotWithShape="1">
            <a:gsLst>
              <a:gs pos="0">
                <a:schemeClr val="accent1"/>
              </a:gs>
              <a:gs pos="100000">
                <a:schemeClr val="accent2"/>
              </a:gs>
            </a:gsLst>
            <a:lin ang="0" scaled="1"/>
            <a:tileRect/>
          </a:gra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018" y="982"/>
            <a:ext cx="12192000" cy="657917"/>
          </a:xfrm>
          <a:prstGeom prst="rect">
            <a:avLst/>
          </a:prstGeom>
        </p:spPr>
        <p:txBody>
          <a:bodyPr/>
          <a:lstStyle/>
          <a:p>
            <a:r>
              <a:rPr lang="en-US" dirty="0"/>
              <a:t>Click to edit Master title style</a:t>
            </a:r>
            <a:endParaRPr lang="en-US" dirty="0"/>
          </a:p>
        </p:txBody>
      </p:sp>
      <p:sp>
        <p:nvSpPr>
          <p:cNvPr id="3" name="Content Placeholder 2"/>
          <p:cNvSpPr>
            <a:spLocks noGrp="1"/>
          </p:cNvSpPr>
          <p:nvPr>
            <p:ph idx="1"/>
          </p:nvPr>
        </p:nvSpPr>
        <p:spPr>
          <a:xfrm>
            <a:off x="240671" y="893117"/>
            <a:ext cx="11827598" cy="4873939"/>
          </a:xfrm>
          <a:prstGeom prst="rect">
            <a:avLst/>
          </a:prstGeom>
        </p:spPr>
        <p:txBody>
          <a:body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cxnSp>
        <p:nvCxnSpPr>
          <p:cNvPr id="10" name="Straight Connector 9"/>
          <p:cNvCxnSpPr/>
          <p:nvPr userDrawn="1"/>
        </p:nvCxnSpPr>
        <p:spPr>
          <a:xfrm>
            <a:off x="0" y="676023"/>
            <a:ext cx="12192000" cy="0"/>
          </a:xfrm>
          <a:prstGeom prst="line">
            <a:avLst/>
          </a:prstGeom>
          <a:ln w="19050">
            <a:solidFill>
              <a:schemeClr val="accent5"/>
            </a:solidFill>
          </a:ln>
        </p:spPr>
        <p:style>
          <a:lnRef idx="1">
            <a:schemeClr val="dk1"/>
          </a:lnRef>
          <a:fillRef idx="0">
            <a:schemeClr val="dk1"/>
          </a:fillRef>
          <a:effectRef idx="0">
            <a:schemeClr val="dk1"/>
          </a:effectRef>
          <a:fontRef idx="minor">
            <a:schemeClr val="tx1"/>
          </a:fontRef>
        </p:style>
      </p:cxnSp>
      <p:pic>
        <p:nvPicPr>
          <p:cNvPr id="16" name="Picture 15"/>
          <p:cNvPicPr>
            <a:picLocks noChangeAspect="1"/>
          </p:cNvPicPr>
          <p:nvPr userDrawn="1"/>
        </p:nvPicPr>
        <p:blipFill>
          <a:blip r:embed="rId2">
            <a:biLevel thresh="25000"/>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99270" y="6316307"/>
            <a:ext cx="2643930" cy="476270"/>
          </a:xfrm>
          <a:prstGeom prst="rect">
            <a:avLst/>
          </a:prstGeom>
        </p:spPr>
      </p:pic>
      <p:sp>
        <p:nvSpPr>
          <p:cNvPr id="40" name="Slide Number Placeholder 5"/>
          <p:cNvSpPr>
            <a:spLocks noGrp="1"/>
          </p:cNvSpPr>
          <p:nvPr>
            <p:ph type="sldNum" sz="quarter" idx="12"/>
          </p:nvPr>
        </p:nvSpPr>
        <p:spPr>
          <a:xfrm>
            <a:off x="9223343" y="6356350"/>
            <a:ext cx="2743200" cy="365125"/>
          </a:xfrm>
          <a:prstGeom prst="rect">
            <a:avLst/>
          </a:prstGeom>
        </p:spPr>
        <p:txBody>
          <a:bodyPr/>
          <a:lstStyle>
            <a:lvl1pPr>
              <a:defRPr sz="1600" b="1">
                <a:solidFill>
                  <a:schemeClr val="bg1"/>
                </a:solidFill>
              </a:defRPr>
            </a:lvl1pPr>
          </a:lstStyle>
          <a:p>
            <a:fld id="{D1147761-E745-4E82-9000-A916A425F694}" type="slidenum">
              <a:rPr lang="en-US" smtClean="0"/>
            </a:fld>
            <a:endParaRPr lang="en-US"/>
          </a:p>
        </p:txBody>
      </p:sp>
    </p:spTree>
  </p:cSld>
  <p:clrMapOvr>
    <a:overrideClrMapping bg1="lt1" tx1="dk1" bg2="lt2" tx2="dk2" accent1="accent1" accent2="accent2" accent3="accent3" accent4="accent4" accent5="accent5" accent6="accent6" hlink="hlink" folHlink="folHlink"/>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Title and Content">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0" y="6176963"/>
            <a:ext cx="12192000" cy="681037"/>
          </a:xfrm>
          <a:prstGeom prst="rect">
            <a:avLst/>
          </a:prstGeom>
          <a:gradFill flip="none" rotWithShape="1">
            <a:gsLst>
              <a:gs pos="0">
                <a:schemeClr val="accent1"/>
              </a:gs>
              <a:gs pos="100000">
                <a:schemeClr val="accent2"/>
              </a:gs>
            </a:gsLst>
            <a:lin ang="0" scaled="1"/>
            <a:tileRect/>
          </a:gra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0" y="0"/>
            <a:ext cx="12192000" cy="657917"/>
          </a:xfrm>
          <a:prstGeom prst="rect">
            <a:avLst/>
          </a:prstGeom>
        </p:spPr>
        <p:txBody>
          <a:bodyPr/>
          <a:lstStyle/>
          <a:p>
            <a:r>
              <a:rPr lang="en-US" dirty="0"/>
              <a:t>Click to edit Master title style</a:t>
            </a:r>
            <a:endParaRPr lang="en-US" dirty="0"/>
          </a:p>
        </p:txBody>
      </p:sp>
      <p:cxnSp>
        <p:nvCxnSpPr>
          <p:cNvPr id="10" name="Straight Connector 9"/>
          <p:cNvCxnSpPr/>
          <p:nvPr userDrawn="1"/>
        </p:nvCxnSpPr>
        <p:spPr>
          <a:xfrm>
            <a:off x="0" y="676023"/>
            <a:ext cx="12192000" cy="0"/>
          </a:xfrm>
          <a:prstGeom prst="line">
            <a:avLst/>
          </a:prstGeom>
          <a:ln w="19050">
            <a:solidFill>
              <a:schemeClr val="accent5"/>
            </a:solidFill>
          </a:ln>
        </p:spPr>
        <p:style>
          <a:lnRef idx="1">
            <a:schemeClr val="dk1"/>
          </a:lnRef>
          <a:fillRef idx="0">
            <a:schemeClr val="dk1"/>
          </a:fillRef>
          <a:effectRef idx="0">
            <a:schemeClr val="dk1"/>
          </a:effectRef>
          <a:fontRef idx="minor">
            <a:schemeClr val="tx1"/>
          </a:fontRef>
        </p:style>
      </p:cxnSp>
      <p:pic>
        <p:nvPicPr>
          <p:cNvPr id="16" name="Picture 15"/>
          <p:cNvPicPr>
            <a:picLocks noChangeAspect="1"/>
          </p:cNvPicPr>
          <p:nvPr userDrawn="1"/>
        </p:nvPicPr>
        <p:blipFill>
          <a:blip r:embed="rId2">
            <a:biLevel thresh="25000"/>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99270" y="6316307"/>
            <a:ext cx="2643930" cy="476270"/>
          </a:xfrm>
          <a:prstGeom prst="rect">
            <a:avLst/>
          </a:prstGeom>
        </p:spPr>
      </p:pic>
      <p:sp>
        <p:nvSpPr>
          <p:cNvPr id="40" name="Slide Number Placeholder 5"/>
          <p:cNvSpPr>
            <a:spLocks noGrp="1"/>
          </p:cNvSpPr>
          <p:nvPr>
            <p:ph type="sldNum" sz="quarter" idx="12"/>
          </p:nvPr>
        </p:nvSpPr>
        <p:spPr>
          <a:xfrm>
            <a:off x="9223343" y="6356350"/>
            <a:ext cx="2743200" cy="365125"/>
          </a:xfrm>
          <a:prstGeom prst="rect">
            <a:avLst/>
          </a:prstGeom>
        </p:spPr>
        <p:txBody>
          <a:bodyPr/>
          <a:lstStyle>
            <a:lvl1pPr>
              <a:defRPr sz="1600" b="1">
                <a:solidFill>
                  <a:schemeClr val="bg1"/>
                </a:solidFill>
              </a:defRPr>
            </a:lvl1pPr>
          </a:lstStyle>
          <a:p>
            <a:fld id="{D1147761-E745-4E82-9000-A916A425F694}" type="slidenum">
              <a:rPr lang="en-US" smtClean="0"/>
            </a:fld>
            <a:endParaRPr lang="en-US"/>
          </a:p>
        </p:txBody>
      </p:sp>
      <p:sp>
        <p:nvSpPr>
          <p:cNvPr id="8" name="Teardrop 7"/>
          <p:cNvSpPr/>
          <p:nvPr userDrawn="1"/>
        </p:nvSpPr>
        <p:spPr>
          <a:xfrm>
            <a:off x="3905761" y="3429000"/>
            <a:ext cx="2176272" cy="2002536"/>
          </a:xfrm>
          <a:prstGeom prst="teardrop">
            <a:avLst/>
          </a:prstGeom>
          <a:ln w="28575">
            <a:solidFill>
              <a:schemeClr val="accent5">
                <a:lumMod val="50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latin typeface="+mj-lt"/>
            </a:endParaRPr>
          </a:p>
        </p:txBody>
      </p:sp>
      <p:sp>
        <p:nvSpPr>
          <p:cNvPr id="9" name="Teardrop 8"/>
          <p:cNvSpPr/>
          <p:nvPr userDrawn="1"/>
        </p:nvSpPr>
        <p:spPr>
          <a:xfrm flipH="1">
            <a:off x="6107780" y="3428999"/>
            <a:ext cx="2176272" cy="2002536"/>
          </a:xfrm>
          <a:prstGeom prst="teardrop">
            <a:avLst/>
          </a:prstGeom>
          <a:ln w="28575">
            <a:solidFill>
              <a:schemeClr val="accent2">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latin typeface="+mj-lt"/>
            </a:endParaRPr>
          </a:p>
        </p:txBody>
      </p:sp>
      <p:sp>
        <p:nvSpPr>
          <p:cNvPr id="11" name="Teardrop 10"/>
          <p:cNvSpPr/>
          <p:nvPr userDrawn="1"/>
        </p:nvSpPr>
        <p:spPr>
          <a:xfrm flipH="1" flipV="1">
            <a:off x="6109351" y="1407357"/>
            <a:ext cx="2176272" cy="2002536"/>
          </a:xfrm>
          <a:prstGeom prst="teardrop">
            <a:avLst/>
          </a:prstGeom>
          <a:ln w="28575">
            <a:solidFill>
              <a:schemeClr val="accent3">
                <a:lumMod val="5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latin typeface="+mj-lt"/>
            </a:endParaRPr>
          </a:p>
        </p:txBody>
      </p:sp>
      <p:sp>
        <p:nvSpPr>
          <p:cNvPr id="12" name="Teardrop 11"/>
          <p:cNvSpPr/>
          <p:nvPr userDrawn="1"/>
        </p:nvSpPr>
        <p:spPr>
          <a:xfrm flipV="1">
            <a:off x="3929405" y="1425676"/>
            <a:ext cx="2172091" cy="2006467"/>
          </a:xfrm>
          <a:prstGeom prst="teardrop">
            <a:avLst/>
          </a:prstGeom>
          <a:ln w="28575">
            <a:solidFill>
              <a:schemeClr val="accent4">
                <a:lumMod val="5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latin typeface="+mj-lt"/>
            </a:endParaRPr>
          </a:p>
        </p:txBody>
      </p:sp>
      <p:sp>
        <p:nvSpPr>
          <p:cNvPr id="13" name="Oval 12"/>
          <p:cNvSpPr/>
          <p:nvPr userDrawn="1"/>
        </p:nvSpPr>
        <p:spPr>
          <a:xfrm>
            <a:off x="5505253" y="2903457"/>
            <a:ext cx="1168924" cy="1048732"/>
          </a:xfrm>
          <a:prstGeom prst="ellipse">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pic>
        <p:nvPicPr>
          <p:cNvPr id="23" name="Graphic 22" descr="Single gea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648227" y="2971800"/>
            <a:ext cx="914400" cy="914400"/>
          </a:xfrm>
          <a:prstGeom prst="rect">
            <a:avLst/>
          </a:prstGeom>
        </p:spPr>
      </p:pic>
    </p:spTree>
  </p:cSld>
  <p:clrMapOvr>
    <a:overrideClrMapping bg1="lt1" tx1="dk1" bg2="lt2" tx2="dk2" accent1="accent1" accent2="accent2" accent3="accent3" accent4="accent4" accent5="accent5" accent6="accent6" hlink="hlink" folHlink="folHlink"/>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7" name="Arc 16"/>
          <p:cNvSpPr/>
          <p:nvPr userDrawn="1"/>
        </p:nvSpPr>
        <p:spPr>
          <a:xfrm>
            <a:off x="2370654" y="1322109"/>
            <a:ext cx="3412503" cy="4213782"/>
          </a:xfrm>
          <a:prstGeom prst="arc">
            <a:avLst>
              <a:gd name="adj1" fmla="val 16200000"/>
              <a:gd name="adj2" fmla="val 5602852"/>
            </a:avLst>
          </a:prstGeom>
          <a:ln w="1905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C8A275A3-94B7-4A4C-8307-C14328398D14}" type="slidenum">
              <a:rPr lang="en-US" smtClean="0"/>
            </a:fld>
            <a:endParaRPr lang="en-US"/>
          </a:p>
        </p:txBody>
      </p:sp>
      <p:sp>
        <p:nvSpPr>
          <p:cNvPr id="9" name="Oval 8"/>
          <p:cNvSpPr/>
          <p:nvPr userDrawn="1"/>
        </p:nvSpPr>
        <p:spPr>
          <a:xfrm>
            <a:off x="678730" y="1894788"/>
            <a:ext cx="3591612" cy="317683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a:spLocks noChangeAspect="1"/>
          </p:cNvSpPr>
          <p:nvPr userDrawn="1"/>
        </p:nvSpPr>
        <p:spPr>
          <a:xfrm>
            <a:off x="872166" y="2065884"/>
            <a:ext cx="3204740" cy="2834640"/>
          </a:xfrm>
          <a:prstGeom prst="ellips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a:spLocks noChangeAspect="1"/>
          </p:cNvSpPr>
          <p:nvPr userDrawn="1"/>
        </p:nvSpPr>
        <p:spPr>
          <a:xfrm>
            <a:off x="611651" y="1835455"/>
            <a:ext cx="3725770" cy="329549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userDrawn="1"/>
        </p:nvSpPr>
        <p:spPr>
          <a:xfrm>
            <a:off x="4212849" y="1057218"/>
            <a:ext cx="1026431" cy="952107"/>
          </a:xfrm>
          <a:prstGeom prst="ellipse">
            <a:avLst/>
          </a:prstGeom>
          <a:ln>
            <a:solidFill>
              <a:schemeClr val="accent4"/>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3" name="Oval 12"/>
          <p:cNvSpPr/>
          <p:nvPr userDrawn="1"/>
        </p:nvSpPr>
        <p:spPr>
          <a:xfrm>
            <a:off x="5239279" y="2856058"/>
            <a:ext cx="1026431" cy="952107"/>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userDrawn="1"/>
        </p:nvSpPr>
        <p:spPr>
          <a:xfrm>
            <a:off x="4212848" y="4654899"/>
            <a:ext cx="1026431" cy="952107"/>
          </a:xfrm>
          <a:prstGeom prst="ellipse">
            <a:avLst/>
          </a:prstGeom>
          <a:ln>
            <a:solidFill>
              <a:schemeClr val="accent3"/>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8" name="Text Placeholder 9"/>
          <p:cNvSpPr>
            <a:spLocks noGrp="1"/>
          </p:cNvSpPr>
          <p:nvPr>
            <p:ph type="body" sz="quarter" idx="13"/>
          </p:nvPr>
        </p:nvSpPr>
        <p:spPr>
          <a:xfrm>
            <a:off x="6096000" y="985638"/>
            <a:ext cx="5753100" cy="1035469"/>
          </a:xfrm>
          <a:prstGeom prst="rect">
            <a:avLst/>
          </a:prstGeom>
        </p:spPr>
        <p:txBody>
          <a:bodyPr/>
          <a:lstStyle>
            <a:lvl1pPr marL="0" indent="0">
              <a:lnSpc>
                <a:spcPct val="100000"/>
              </a:lnSpc>
              <a:buFontTx/>
              <a:buNone/>
              <a:defRPr sz="1400" b="1">
                <a:solidFill>
                  <a:schemeClr val="bg1">
                    <a:lumMod val="50000"/>
                  </a:schemeClr>
                </a:solidFill>
                <a:latin typeface="+mj-lt"/>
              </a:defRPr>
            </a:lvl1pPr>
            <a:lvl2pPr marL="742950" indent="-285750">
              <a:lnSpc>
                <a:spcPct val="100000"/>
              </a:lnSpc>
              <a:buFontTx/>
              <a:buChar char="−"/>
              <a:defRPr sz="1400">
                <a:solidFill>
                  <a:schemeClr val="bg1">
                    <a:lumMod val="50000"/>
                  </a:schemeClr>
                </a:solidFill>
                <a:latin typeface="+mj-lt"/>
              </a:defRPr>
            </a:lvl2pPr>
            <a:lvl3pPr marL="1200150" indent="-285750">
              <a:buFontTx/>
              <a:buChar char="−"/>
              <a:defRPr sz="1400"/>
            </a:lvl3pPr>
            <a:lvl4pPr marL="1657350" indent="-285750">
              <a:buFontTx/>
              <a:buChar char="−"/>
              <a:defRPr sz="1400"/>
            </a:lvl4pPr>
            <a:lvl5pPr marL="1828800" indent="0">
              <a:buFontTx/>
              <a:buNone/>
              <a:defRPr sz="1400"/>
            </a:lvl5pPr>
          </a:lstStyle>
          <a:p>
            <a:pPr lvl="0"/>
            <a:r>
              <a:rPr lang="en-US" dirty="0"/>
              <a:t>Edit Master text styles</a:t>
            </a:r>
            <a:endParaRPr lang="en-US" dirty="0"/>
          </a:p>
          <a:p>
            <a:pPr lvl="1"/>
            <a:r>
              <a:rPr lang="en-US" dirty="0"/>
              <a:t>Second Level</a:t>
            </a:r>
            <a:endParaRPr lang="en-US" dirty="0"/>
          </a:p>
          <a:p>
            <a:pPr lvl="1"/>
            <a:r>
              <a:rPr lang="en-US" dirty="0"/>
              <a:t>Third level</a:t>
            </a:r>
            <a:endParaRPr lang="en-US" dirty="0"/>
          </a:p>
          <a:p>
            <a:pPr lvl="1"/>
            <a:r>
              <a:rPr lang="en-US" dirty="0"/>
              <a:t>Fourth level</a:t>
            </a:r>
            <a:endParaRPr lang="en-US" dirty="0"/>
          </a:p>
        </p:txBody>
      </p:sp>
      <p:sp>
        <p:nvSpPr>
          <p:cNvPr id="19" name="Text Placeholder 9"/>
          <p:cNvSpPr>
            <a:spLocks noGrp="1"/>
          </p:cNvSpPr>
          <p:nvPr>
            <p:ph type="body" sz="quarter" idx="14"/>
          </p:nvPr>
        </p:nvSpPr>
        <p:spPr>
          <a:xfrm>
            <a:off x="6408845" y="2856058"/>
            <a:ext cx="5440255" cy="1035469"/>
          </a:xfrm>
          <a:prstGeom prst="rect">
            <a:avLst/>
          </a:prstGeom>
        </p:spPr>
        <p:txBody>
          <a:bodyPr/>
          <a:lstStyle>
            <a:lvl1pPr marL="0" indent="0">
              <a:lnSpc>
                <a:spcPct val="100000"/>
              </a:lnSpc>
              <a:buFontTx/>
              <a:buNone/>
              <a:defRPr sz="1400" b="1">
                <a:solidFill>
                  <a:schemeClr val="bg1">
                    <a:lumMod val="50000"/>
                  </a:schemeClr>
                </a:solidFill>
                <a:latin typeface="+mj-lt"/>
              </a:defRPr>
            </a:lvl1pPr>
            <a:lvl2pPr marL="742950" indent="-285750">
              <a:lnSpc>
                <a:spcPct val="100000"/>
              </a:lnSpc>
              <a:buFontTx/>
              <a:buChar char="−"/>
              <a:defRPr sz="1400">
                <a:solidFill>
                  <a:schemeClr val="bg1">
                    <a:lumMod val="50000"/>
                  </a:schemeClr>
                </a:solidFill>
                <a:latin typeface="+mj-lt"/>
              </a:defRPr>
            </a:lvl2pPr>
            <a:lvl3pPr marL="1200150" indent="-285750">
              <a:buFontTx/>
              <a:buChar char="−"/>
              <a:defRPr sz="1400"/>
            </a:lvl3pPr>
            <a:lvl4pPr marL="1657350" indent="-285750">
              <a:buFontTx/>
              <a:buChar char="−"/>
              <a:defRPr sz="1400"/>
            </a:lvl4pPr>
            <a:lvl5pPr marL="1828800" indent="0">
              <a:buFontTx/>
              <a:buNone/>
              <a:defRPr sz="1400"/>
            </a:lvl5pPr>
          </a:lstStyle>
          <a:p>
            <a:pPr lvl="0"/>
            <a:r>
              <a:rPr lang="en-US" dirty="0"/>
              <a:t>Edit Master text styles</a:t>
            </a:r>
            <a:endParaRPr lang="en-US" dirty="0"/>
          </a:p>
          <a:p>
            <a:pPr lvl="1"/>
            <a:r>
              <a:rPr lang="en-US" dirty="0"/>
              <a:t>Second Level</a:t>
            </a:r>
            <a:endParaRPr lang="en-US" dirty="0"/>
          </a:p>
          <a:p>
            <a:pPr lvl="1"/>
            <a:r>
              <a:rPr lang="en-US" dirty="0"/>
              <a:t>Third level</a:t>
            </a:r>
            <a:endParaRPr lang="en-US" dirty="0"/>
          </a:p>
          <a:p>
            <a:pPr lvl="1"/>
            <a:r>
              <a:rPr lang="en-US" dirty="0"/>
              <a:t>Fourth level</a:t>
            </a:r>
            <a:endParaRPr lang="en-US" dirty="0"/>
          </a:p>
        </p:txBody>
      </p:sp>
      <p:sp>
        <p:nvSpPr>
          <p:cNvPr id="20" name="Text Placeholder 9"/>
          <p:cNvSpPr>
            <a:spLocks noGrp="1"/>
          </p:cNvSpPr>
          <p:nvPr>
            <p:ph type="body" sz="quarter" idx="15"/>
          </p:nvPr>
        </p:nvSpPr>
        <p:spPr>
          <a:xfrm>
            <a:off x="6112536" y="4615910"/>
            <a:ext cx="5753100" cy="1035469"/>
          </a:xfrm>
          <a:prstGeom prst="rect">
            <a:avLst/>
          </a:prstGeom>
        </p:spPr>
        <p:txBody>
          <a:bodyPr/>
          <a:lstStyle>
            <a:lvl1pPr marL="0" indent="0">
              <a:lnSpc>
                <a:spcPct val="100000"/>
              </a:lnSpc>
              <a:buFontTx/>
              <a:buNone/>
              <a:defRPr sz="1400" b="1">
                <a:solidFill>
                  <a:schemeClr val="bg1">
                    <a:lumMod val="50000"/>
                  </a:schemeClr>
                </a:solidFill>
                <a:latin typeface="+mj-lt"/>
              </a:defRPr>
            </a:lvl1pPr>
            <a:lvl2pPr marL="742950" indent="-285750">
              <a:lnSpc>
                <a:spcPct val="100000"/>
              </a:lnSpc>
              <a:buFontTx/>
              <a:buChar char="−"/>
              <a:defRPr sz="1400">
                <a:solidFill>
                  <a:schemeClr val="bg1">
                    <a:lumMod val="50000"/>
                  </a:schemeClr>
                </a:solidFill>
                <a:latin typeface="+mj-lt"/>
              </a:defRPr>
            </a:lvl2pPr>
            <a:lvl3pPr marL="1200150" indent="-285750">
              <a:buFontTx/>
              <a:buChar char="−"/>
              <a:defRPr sz="1400"/>
            </a:lvl3pPr>
            <a:lvl4pPr marL="1657350" indent="-285750">
              <a:buFontTx/>
              <a:buChar char="−"/>
              <a:defRPr sz="1400"/>
            </a:lvl4pPr>
            <a:lvl5pPr marL="1828800" indent="0">
              <a:buFontTx/>
              <a:buNone/>
              <a:defRPr sz="1400"/>
            </a:lvl5pPr>
          </a:lstStyle>
          <a:p>
            <a:pPr lvl="0"/>
            <a:r>
              <a:rPr lang="en-US" dirty="0"/>
              <a:t>Edit Master text styles</a:t>
            </a:r>
            <a:endParaRPr lang="en-US" dirty="0"/>
          </a:p>
          <a:p>
            <a:pPr lvl="1"/>
            <a:r>
              <a:rPr lang="en-US" dirty="0"/>
              <a:t>Second Level</a:t>
            </a:r>
            <a:endParaRPr lang="en-US" dirty="0"/>
          </a:p>
          <a:p>
            <a:pPr lvl="1"/>
            <a:r>
              <a:rPr lang="en-US" dirty="0"/>
              <a:t>Third level</a:t>
            </a:r>
            <a:endParaRPr lang="en-US" dirty="0"/>
          </a:p>
          <a:p>
            <a:pPr lvl="1"/>
            <a:r>
              <a:rPr lang="en-US" dirty="0"/>
              <a:t>Fourth level</a:t>
            </a:r>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C8A275A3-94B7-4A4C-8307-C14328398D14}" type="slidenum">
              <a:rPr lang="en-US" smtClean="0"/>
            </a:fld>
            <a:endParaRPr lang="en-US"/>
          </a:p>
        </p:txBody>
      </p:sp>
      <p:pic>
        <p:nvPicPr>
          <p:cNvPr id="7" name="Picture 6"/>
          <p:cNvPicPr>
            <a:picLocks noChangeAspect="1"/>
          </p:cNvPicPr>
          <p:nvPr userDrawn="1"/>
        </p:nvPicPr>
        <p:blipFill>
          <a:blip r:embed="rId2">
            <a:lum bright="70000" contrast="-70000"/>
            <a:extLst>
              <a:ext uri="{28A0092B-C50C-407E-A947-70E740481C1C}">
                <a14:useLocalDpi xmlns:a14="http://schemas.microsoft.com/office/drawing/2010/main" val="0"/>
              </a:ext>
            </a:extLst>
          </a:blip>
          <a:stretch>
            <a:fillRect/>
          </a:stretch>
        </p:blipFill>
        <p:spPr>
          <a:xfrm>
            <a:off x="0" y="752474"/>
            <a:ext cx="12192000" cy="5372101"/>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14.xml"/><Relationship Id="rId8" Type="http://schemas.openxmlformats.org/officeDocument/2006/relationships/slideLayout" Target="../slideLayouts/slideLayout13.xml"/><Relationship Id="rId7" Type="http://schemas.openxmlformats.org/officeDocument/2006/relationships/slideLayout" Target="../slideLayouts/slideLayout12.xml"/><Relationship Id="rId6" Type="http://schemas.openxmlformats.org/officeDocument/2006/relationships/slideLayout" Target="../slideLayouts/slideLayout11.xml"/><Relationship Id="rId5" Type="http://schemas.openxmlformats.org/officeDocument/2006/relationships/slideLayout" Target="../slideLayouts/slideLayout10.xml"/><Relationship Id="rId4" Type="http://schemas.openxmlformats.org/officeDocument/2006/relationships/slideLayout" Target="../slideLayouts/slideLayout9.xml"/><Relationship Id="rId3" Type="http://schemas.openxmlformats.org/officeDocument/2006/relationships/slideLayout" Target="../slideLayouts/slideLayout8.xml"/><Relationship Id="rId2" Type="http://schemas.openxmlformats.org/officeDocument/2006/relationships/slideLayout" Target="../slideLayouts/slideLayout7.xml"/><Relationship Id="rId19" Type="http://schemas.openxmlformats.org/officeDocument/2006/relationships/theme" Target="../theme/theme2.xml"/><Relationship Id="rId18" Type="http://schemas.microsoft.com/office/2007/relationships/hdphoto" Target="../media/image2.wdp"/><Relationship Id="rId17" Type="http://schemas.openxmlformats.org/officeDocument/2006/relationships/image" Target="../media/image1.png"/><Relationship Id="rId16" Type="http://schemas.openxmlformats.org/officeDocument/2006/relationships/slideLayout" Target="../slideLayouts/slideLayout21.xml"/><Relationship Id="rId15" Type="http://schemas.openxmlformats.org/officeDocument/2006/relationships/slideLayout" Target="../slideLayouts/slideLayout20.xml"/><Relationship Id="rId14" Type="http://schemas.openxmlformats.org/officeDocument/2006/relationships/slideLayout" Target="../slideLayouts/slideLayout19.xml"/><Relationship Id="rId13" Type="http://schemas.openxmlformats.org/officeDocument/2006/relationships/slideLayout" Target="../slideLayouts/slideLayout18.xml"/><Relationship Id="rId12" Type="http://schemas.openxmlformats.org/officeDocument/2006/relationships/slideLayout" Target="../slideLayouts/slideLayout17.xml"/><Relationship Id="rId11" Type="http://schemas.openxmlformats.org/officeDocument/2006/relationships/slideLayout" Target="../slideLayouts/slideLayout16.xml"/><Relationship Id="rId10" Type="http://schemas.openxmlformats.org/officeDocument/2006/relationships/slideLayout" Target="../slideLayouts/slideLayout15.xml"/><Relationship Id="rId1" Type="http://schemas.openxmlformats.org/officeDocument/2006/relationships/slideLayout" Target="../slideLayouts/slideLayout6.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30.xml"/><Relationship Id="rId8" Type="http://schemas.openxmlformats.org/officeDocument/2006/relationships/slideLayout" Target="../slideLayouts/slideLayout29.xml"/><Relationship Id="rId7" Type="http://schemas.openxmlformats.org/officeDocument/2006/relationships/slideLayout" Target="../slideLayouts/slideLayout28.xml"/><Relationship Id="rId6" Type="http://schemas.openxmlformats.org/officeDocument/2006/relationships/slideLayout" Target="../slideLayouts/slideLayout27.xml"/><Relationship Id="rId5" Type="http://schemas.openxmlformats.org/officeDocument/2006/relationships/slideLayout" Target="../slideLayouts/slideLayout26.xml"/><Relationship Id="rId4" Type="http://schemas.openxmlformats.org/officeDocument/2006/relationships/slideLayout" Target="../slideLayouts/slideLayout25.xml"/><Relationship Id="rId3" Type="http://schemas.openxmlformats.org/officeDocument/2006/relationships/slideLayout" Target="../slideLayouts/slideLayout24.xml"/><Relationship Id="rId2" Type="http://schemas.openxmlformats.org/officeDocument/2006/relationships/slideLayout" Target="../slideLayouts/slideLayout23.xml"/><Relationship Id="rId14" Type="http://schemas.openxmlformats.org/officeDocument/2006/relationships/theme" Target="../theme/theme3.xml"/><Relationship Id="rId13" Type="http://schemas.microsoft.com/office/2007/relationships/hdphoto" Target="../media/image2.wdp"/><Relationship Id="rId12" Type="http://schemas.openxmlformats.org/officeDocument/2006/relationships/image" Target="../media/image1.png"/><Relationship Id="rId11" Type="http://schemas.openxmlformats.org/officeDocument/2006/relationships/slideLayout" Target="../slideLayouts/slideLayout32.xml"/><Relationship Id="rId10" Type="http://schemas.openxmlformats.org/officeDocument/2006/relationships/slideLayout" Target="../slideLayouts/slideLayout31.xml"/><Relationship Id="rId1"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bg2">
                <a:tint val="93000"/>
                <a:satMod val="150000"/>
                <a:shade val="98000"/>
                <a:lumMod val="97000"/>
                <a:lumOff val="3000"/>
                <a:alpha val="88000"/>
              </a:schemeClr>
            </a:gs>
            <a:gs pos="65000">
              <a:schemeClr val="bg2">
                <a:tint val="98000"/>
                <a:satMod val="130000"/>
                <a:shade val="90000"/>
                <a:lumMod val="103000"/>
              </a:schemeClr>
            </a:gs>
            <a:gs pos="100000">
              <a:schemeClr val="accent2"/>
            </a:gs>
          </a:gsLst>
          <a:lin ang="2700000" scaled="1"/>
          <a:tileRect/>
        </a:gradFill>
        <a:effectLst/>
      </p:bgPr>
    </p:bg>
    <p:spTree>
      <p:nvGrpSpPr>
        <p:cNvPr id="1" name=""/>
        <p:cNvGrpSpPr/>
        <p:nvPr/>
      </p:nvGrpSpPr>
      <p:grpSpPr>
        <a:xfrm>
          <a:off x="0" y="0"/>
          <a:ext cx="0" cy="0"/>
          <a:chOff x="0" y="0"/>
          <a:chExt cx="0" cy="0"/>
        </a:xfrm>
      </p:grpSpPr>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0" y="6176963"/>
            <a:ext cx="12192000" cy="681037"/>
          </a:xfrm>
          <a:prstGeom prst="rect">
            <a:avLst/>
          </a:prstGeom>
          <a:gradFill flip="none" rotWithShape="1">
            <a:gsLst>
              <a:gs pos="0">
                <a:schemeClr val="accent1"/>
              </a:gs>
              <a:gs pos="100000">
                <a:schemeClr val="accent2"/>
              </a:gs>
            </a:gsLst>
            <a:lin ang="0" scaled="1"/>
            <a:tileRect/>
          </a:gra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pic>
        <p:nvPicPr>
          <p:cNvPr id="8" name="Picture 7"/>
          <p:cNvPicPr>
            <a:picLocks noChangeAspect="1"/>
          </p:cNvPicPr>
          <p:nvPr userDrawn="1"/>
        </p:nvPicPr>
        <p:blipFill>
          <a:blip r:embed="rId17">
            <a:biLevel thresh="25000"/>
            <a:extLst>
              <a:ext uri="{BEBA8EAE-BF5A-486C-A8C5-ECC9F3942E4B}">
                <a14:imgProps xmlns:a14="http://schemas.microsoft.com/office/drawing/2010/main">
                  <a14:imgLayer r:embed="rId18">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99270" y="6316307"/>
            <a:ext cx="2643930" cy="476270"/>
          </a:xfrm>
          <a:prstGeom prst="rect">
            <a:avLst/>
          </a:prstGeom>
        </p:spPr>
      </p:pic>
      <p:sp>
        <p:nvSpPr>
          <p:cNvPr id="9" name="Slide Number Placeholder 5"/>
          <p:cNvSpPr>
            <a:spLocks noGrp="1"/>
          </p:cNvSpPr>
          <p:nvPr>
            <p:ph type="sldNum" sz="quarter" idx="4"/>
          </p:nvPr>
        </p:nvSpPr>
        <p:spPr>
          <a:xfrm>
            <a:off x="9223343" y="6356350"/>
            <a:ext cx="2743200" cy="365125"/>
          </a:xfrm>
          <a:prstGeom prst="rect">
            <a:avLst/>
          </a:prstGeom>
        </p:spPr>
        <p:txBody>
          <a:bodyPr/>
          <a:lstStyle>
            <a:lvl1pPr algn="r">
              <a:defRPr sz="1600" b="1">
                <a:solidFill>
                  <a:schemeClr val="bg1"/>
                </a:solidFill>
                <a:latin typeface="+mj-lt"/>
              </a:defRPr>
            </a:lvl1pPr>
          </a:lstStyle>
          <a:p>
            <a:fld id="{D1147761-E745-4E82-9000-A916A425F694}" type="slidenum">
              <a:rPr lang="en-US" smtClean="0"/>
            </a:fld>
            <a:endParaRPr lang="en-US"/>
          </a:p>
        </p:txBody>
      </p:sp>
      <p:cxnSp>
        <p:nvCxnSpPr>
          <p:cNvPr id="12" name="Straight Connector 11"/>
          <p:cNvCxnSpPr/>
          <p:nvPr userDrawn="1"/>
        </p:nvCxnSpPr>
        <p:spPr>
          <a:xfrm>
            <a:off x="0" y="676023"/>
            <a:ext cx="12192000" cy="0"/>
          </a:xfrm>
          <a:prstGeom prst="line">
            <a:avLst/>
          </a:prstGeom>
          <a:ln w="19050">
            <a:solidFill>
              <a:schemeClr val="accent5"/>
            </a:solidFill>
          </a:ln>
        </p:spPr>
        <p:style>
          <a:lnRef idx="1">
            <a:schemeClr val="dk1"/>
          </a:lnRef>
          <a:fillRef idx="0">
            <a:schemeClr val="dk1"/>
          </a:fillRef>
          <a:effectRef idx="0">
            <a:schemeClr val="dk1"/>
          </a:effectRef>
          <a:fontRef idx="minor">
            <a:schemeClr val="tx1"/>
          </a:fontRef>
        </p:style>
      </p:cxnSp>
    </p:spTree>
  </p:cSld>
  <p:clrMap bg1="lt1" tx1="dk1" bg2="lt2" tx2="dk2" accent1="accent1" accent2="accent2" accent3="accent3" accent4="accent4" accent5="accent5" accent6="accent6" hlink="hlink" folHlink="folHlink"/>
  <p:sldLayoutIdLst>
    <p:sldLayoutId id="2147483655" r:id="rId1"/>
    <p:sldLayoutId id="2147483656" r:id="rId2"/>
    <p:sldLayoutId id="2147483657" r:id="rId3"/>
    <p:sldLayoutId id="2147483658" r:id="rId4"/>
    <p:sldLayoutId id="2147483659" r:id="rId5"/>
    <p:sldLayoutId id="2147483660" r:id="rId6"/>
    <p:sldLayoutId id="2147483661" r:id="rId7"/>
    <p:sldLayoutId id="2147483662" r:id="rId8"/>
    <p:sldLayoutId id="2147483663" r:id="rId9"/>
    <p:sldLayoutId id="2147483664" r:id="rId10"/>
    <p:sldLayoutId id="2147483665" r:id="rId11"/>
    <p:sldLayoutId id="2147483666" r:id="rId12"/>
    <p:sldLayoutId id="2147483667" r:id="rId13"/>
    <p:sldLayoutId id="2147483668" r:id="rId14"/>
    <p:sldLayoutId id="2147483669" r:id="rId15"/>
    <p:sldLayoutId id="2147483670"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0" y="6176963"/>
            <a:ext cx="12192000" cy="681037"/>
          </a:xfrm>
          <a:prstGeom prst="rect">
            <a:avLst/>
          </a:prstGeom>
          <a:gradFill flip="none" rotWithShape="1">
            <a:gsLst>
              <a:gs pos="0">
                <a:srgbClr val="496491"/>
              </a:gs>
              <a:gs pos="100000">
                <a:srgbClr val="92C46D"/>
              </a:gs>
            </a:gsLst>
            <a:lin ang="0" scaled="1"/>
            <a:tileRect/>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8" name="Picture 7"/>
          <p:cNvPicPr>
            <a:picLocks noChangeAspect="1"/>
          </p:cNvPicPr>
          <p:nvPr userDrawn="1"/>
        </p:nvPicPr>
        <p:blipFill>
          <a:blip r:embed="rId12">
            <a:biLevel thresh="25000"/>
            <a:extLst>
              <a:ext uri="{BEBA8EAE-BF5A-486C-A8C5-ECC9F3942E4B}">
                <a14:imgProps xmlns:a14="http://schemas.microsoft.com/office/drawing/2010/main">
                  <a14:imgLayer r:embed="rId1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99270" y="6316307"/>
            <a:ext cx="2643930" cy="476270"/>
          </a:xfrm>
          <a:prstGeom prst="rect">
            <a:avLst/>
          </a:prstGeom>
        </p:spPr>
      </p:pic>
      <p:sp>
        <p:nvSpPr>
          <p:cNvPr id="9" name="Slide Number Placeholder 5"/>
          <p:cNvSpPr txBox="1"/>
          <p:nvPr userDrawn="1"/>
        </p:nvSpPr>
        <p:spPr>
          <a:xfrm>
            <a:off x="9223343" y="6356350"/>
            <a:ext cx="2743200" cy="365125"/>
          </a:xfrm>
          <a:prstGeom prst="rect">
            <a:avLst/>
          </a:prstGeom>
        </p:spPr>
        <p:txBody>
          <a:bodyPr/>
          <a:lstStyle>
            <a:defPPr>
              <a:defRPr lang="en-US"/>
            </a:defPPr>
            <a:lvl1pPr marL="0" algn="r" defTabSz="914400" rtl="0" eaLnBrk="1" latinLnBrk="0" hangingPunct="1">
              <a:defRPr sz="1600" b="1"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defRPr/>
            </a:pPr>
            <a:fld id="{D1147761-E745-4E82-9000-A916A425F694}" type="slidenum">
              <a:rPr kumimoji="0" lang="en-US" sz="1600" b="1" i="0" u="none" strike="noStrike" kern="1200" cap="none" spc="0" normalizeH="0" baseline="0" noProof="0" smtClean="0">
                <a:ln>
                  <a:noFill/>
                </a:ln>
                <a:solidFill>
                  <a:prstClr val="white"/>
                </a:solidFill>
                <a:effectLst/>
                <a:uLnTx/>
                <a:uFillTx/>
                <a:latin typeface="Calibri Light" panose="020F0302020204030204"/>
                <a:ea typeface="+mn-ea"/>
                <a:cs typeface="+mn-cs"/>
              </a:rPr>
            </a:fld>
            <a:endParaRPr kumimoji="0" lang="en-US" sz="1600" b="1" i="0" u="none" strike="noStrike" kern="1200" cap="none" spc="0" normalizeH="0" baseline="0" noProof="0">
              <a:ln>
                <a:noFill/>
              </a:ln>
              <a:solidFill>
                <a:prstClr val="white"/>
              </a:solidFill>
              <a:effectLst/>
              <a:uLnTx/>
              <a:uFillTx/>
              <a:latin typeface="Calibri Light" panose="020F0302020204030204"/>
              <a:ea typeface="+mn-ea"/>
              <a:cs typeface="+mn-cs"/>
            </a:endParaRPr>
          </a:p>
        </p:txBody>
      </p:sp>
    </p:spTree>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image" Target="../media/image31.png"/><Relationship Id="rId1" Type="http://schemas.openxmlformats.org/officeDocument/2006/relationships/image" Target="../media/image30.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image" Target="../media/image33.png"/><Relationship Id="rId1" Type="http://schemas.openxmlformats.org/officeDocument/2006/relationships/image" Target="../media/image32.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17.xml"/><Relationship Id="rId1" Type="http://schemas.openxmlformats.org/officeDocument/2006/relationships/image" Target="../media/image34.png"/></Relationships>
</file>

<file path=ppt/slides/_rels/slide13.xml.rels><?xml version="1.0" encoding="UTF-8" standalone="yes"?>
<Relationships xmlns="http://schemas.openxmlformats.org/package/2006/relationships"><Relationship Id="rId6" Type="http://schemas.openxmlformats.org/officeDocument/2006/relationships/slideLayout" Target="../slideLayouts/slideLayout28.xml"/><Relationship Id="rId5" Type="http://schemas.openxmlformats.org/officeDocument/2006/relationships/tags" Target="../tags/tag3.xml"/><Relationship Id="rId4" Type="http://schemas.openxmlformats.org/officeDocument/2006/relationships/image" Target="../media/image35.png"/><Relationship Id="rId3" Type="http://schemas.openxmlformats.org/officeDocument/2006/relationships/tags" Target="../tags/tag2.xml"/><Relationship Id="rId2" Type="http://schemas.microsoft.com/office/2007/relationships/media" Target="../media/media1.mp4"/><Relationship Id="rId1" Type="http://schemas.openxmlformats.org/officeDocument/2006/relationships/video" Target="../media/media1.mp4"/></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8.xml"/><Relationship Id="rId2" Type="http://schemas.openxmlformats.org/officeDocument/2006/relationships/tags" Target="../tags/tag4.xml"/><Relationship Id="rId1" Type="http://schemas.openxmlformats.org/officeDocument/2006/relationships/image" Target="../media/image36.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image" Target="../media/image38.svg"/><Relationship Id="rId1" Type="http://schemas.openxmlformats.org/officeDocument/2006/relationships/image" Target="../media/image37.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39.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41.svg"/><Relationship Id="rId1" Type="http://schemas.openxmlformats.org/officeDocument/2006/relationships/image" Target="../media/image4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9" Type="http://schemas.openxmlformats.org/officeDocument/2006/relationships/slideLayout" Target="../slideLayouts/slideLayout6.xml"/><Relationship Id="rId8" Type="http://schemas.openxmlformats.org/officeDocument/2006/relationships/image" Target="../media/image16.svg"/><Relationship Id="rId7" Type="http://schemas.openxmlformats.org/officeDocument/2006/relationships/image" Target="../media/image15.png"/><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 Id="rId3" Type="http://schemas.openxmlformats.org/officeDocument/2006/relationships/image" Target="../media/image11.png"/><Relationship Id="rId2" Type="http://schemas.openxmlformats.org/officeDocument/2006/relationships/image" Target="../media/image10.svg"/><Relationship Id="rId1"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7" Type="http://schemas.openxmlformats.org/officeDocument/2006/relationships/notesSlide" Target="../notesSlides/notesSlide1.xml"/><Relationship Id="rId6" Type="http://schemas.openxmlformats.org/officeDocument/2006/relationships/slideLayout" Target="../slideLayouts/slideLayout17.xml"/><Relationship Id="rId5" Type="http://schemas.openxmlformats.org/officeDocument/2006/relationships/image" Target="../media/image21.png"/><Relationship Id="rId4" Type="http://schemas.openxmlformats.org/officeDocument/2006/relationships/image" Target="../media/image20.png"/><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image" Target="../media/image23.svg"/><Relationship Id="rId1" Type="http://schemas.openxmlformats.org/officeDocument/2006/relationships/image" Target="../media/image22.png"/></Relationships>
</file>

<file path=ppt/slides/_rels/slide8.xml.rels><?xml version="1.0" encoding="UTF-8" standalone="yes"?>
<Relationships xmlns="http://schemas.openxmlformats.org/package/2006/relationships"><Relationship Id="rId7" Type="http://schemas.openxmlformats.org/officeDocument/2006/relationships/slideLayout" Target="../slideLayouts/slideLayout17.xml"/><Relationship Id="rId6" Type="http://schemas.openxmlformats.org/officeDocument/2006/relationships/image" Target="../media/image28.png"/><Relationship Id="rId5" Type="http://schemas.openxmlformats.org/officeDocument/2006/relationships/image" Target="../media/image27.svg"/><Relationship Id="rId4" Type="http://schemas.openxmlformats.org/officeDocument/2006/relationships/image" Target="../media/image26.png"/><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hyperlink" Target="https://www.epa.gov/outdoor-air-quality-data/download-daily-data" TargetMode="External"/></Relationships>
</file>

<file path=ppt/slides/_rels/slide9.xml.rels><?xml version="1.0" encoding="UTF-8" standalone="yes"?>
<Relationships xmlns="http://schemas.openxmlformats.org/package/2006/relationships"><Relationship Id="rId7" Type="http://schemas.openxmlformats.org/officeDocument/2006/relationships/slideLayout" Target="../slideLayouts/slideLayout17.xml"/><Relationship Id="rId6" Type="http://schemas.openxmlformats.org/officeDocument/2006/relationships/image" Target="../media/image29.png"/><Relationship Id="rId5" Type="http://schemas.openxmlformats.org/officeDocument/2006/relationships/image" Target="../media/image27.svg"/><Relationship Id="rId4" Type="http://schemas.openxmlformats.org/officeDocument/2006/relationships/image" Target="../media/image26.png"/><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hyperlink" Target="https://data.cityofnewyork.us/Health/Self-Reported-Drinking-Water-Tank-Inspection-Resul/gjm4-k24g/about_data"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3689" y="171010"/>
            <a:ext cx="11498413" cy="2387600"/>
          </a:xfrm>
        </p:spPr>
        <p:txBody>
          <a:bodyPr/>
          <a:lstStyle/>
          <a:p>
            <a:r>
              <a:rPr lang="en-US" sz="4800" dirty="0">
                <a:latin typeface="Arial" panose="020B0604020202020204" pitchFamily="34" charset="0"/>
                <a:cs typeface="Arial" panose="020B0604020202020204" pitchFamily="34" charset="0"/>
              </a:rPr>
              <a:t>DAV6100: IA Final Project: Mission Green</a:t>
            </a:r>
            <a:endParaRPr lang="en-US" sz="4800" dirty="0">
              <a:latin typeface="Arial" panose="020B0604020202020204" pitchFamily="34" charset="0"/>
              <a:cs typeface="Arial" panose="020B0604020202020204" pitchFamily="34" charset="0"/>
            </a:endParaRPr>
          </a:p>
        </p:txBody>
      </p:sp>
      <p:sp>
        <p:nvSpPr>
          <p:cNvPr id="3" name="Subtitle 2"/>
          <p:cNvSpPr>
            <a:spLocks noGrp="1"/>
          </p:cNvSpPr>
          <p:nvPr>
            <p:ph type="subTitle" idx="1"/>
          </p:nvPr>
        </p:nvSpPr>
        <p:spPr>
          <a:xfrm>
            <a:off x="143689" y="3060678"/>
            <a:ext cx="6637356" cy="455520"/>
          </a:xfrm>
        </p:spPr>
        <p:txBody>
          <a:bodyPr/>
          <a:lstStyle/>
          <a:p>
            <a:r>
              <a:rPr lang="en-US" dirty="0">
                <a:latin typeface="Arial" panose="020B0604020202020204" pitchFamily="34" charset="0"/>
                <a:cs typeface="Arial" panose="020B0604020202020204" pitchFamily="34" charset="0"/>
              </a:rPr>
              <a:t>Group 3</a:t>
            </a:r>
            <a:endParaRPr lang="en-US" dirty="0">
              <a:latin typeface="Arial" panose="020B0604020202020204" pitchFamily="34" charset="0"/>
              <a:cs typeface="Arial" panose="020B0604020202020204" pitchFamily="34" charset="0"/>
            </a:endParaRPr>
          </a:p>
          <a:p>
            <a:r>
              <a:rPr lang="en-US" dirty="0" err="1">
                <a:latin typeface="Arial" panose="020B0604020202020204" pitchFamily="34" charset="0"/>
                <a:cs typeface="Arial" panose="020B0604020202020204" pitchFamily="34" charset="0"/>
              </a:rPr>
              <a:t>Aquib</a:t>
            </a:r>
            <a:r>
              <a:rPr lang="en-US" dirty="0">
                <a:latin typeface="Arial" panose="020B0604020202020204" pitchFamily="34" charset="0"/>
                <a:cs typeface="Arial" panose="020B0604020202020204" pitchFamily="34" charset="0"/>
              </a:rPr>
              <a:t> Hussain Mohammed, </a:t>
            </a:r>
            <a:r>
              <a:rPr lang="en-US" dirty="0" err="1">
                <a:latin typeface="Arial" panose="020B0604020202020204" pitchFamily="34" charset="0"/>
                <a:cs typeface="Arial" panose="020B0604020202020204" pitchFamily="34" charset="0"/>
              </a:rPr>
              <a:t>Arunesh</a:t>
            </a:r>
            <a:r>
              <a:rPr lang="en-US" dirty="0">
                <a:latin typeface="Arial" panose="020B0604020202020204" pitchFamily="34" charset="0"/>
                <a:cs typeface="Arial" panose="020B0604020202020204" pitchFamily="34" charset="0"/>
              </a:rPr>
              <a:t> Kumar Rai, </a:t>
            </a:r>
            <a:r>
              <a:rPr lang="en-US" dirty="0" err="1">
                <a:latin typeface="Arial" panose="020B0604020202020204" pitchFamily="34" charset="0"/>
                <a:cs typeface="Arial" panose="020B0604020202020204" pitchFamily="34" charset="0"/>
              </a:rPr>
              <a:t>Harshkumar</a:t>
            </a:r>
            <a:r>
              <a:rPr lang="en-US" dirty="0">
                <a:latin typeface="Arial" panose="020B0604020202020204" pitchFamily="34" charset="0"/>
                <a:cs typeface="Arial" panose="020B0604020202020204" pitchFamily="34" charset="0"/>
              </a:rPr>
              <a:t> Jeetendra </a:t>
            </a:r>
            <a:r>
              <a:rPr lang="en-US" dirty="0" err="1">
                <a:latin typeface="Arial" panose="020B0604020202020204" pitchFamily="34" charset="0"/>
                <a:cs typeface="Arial" panose="020B0604020202020204" pitchFamily="34" charset="0"/>
              </a:rPr>
              <a:t>Vaghmaria</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Jiahao</a:t>
            </a:r>
            <a:r>
              <a:rPr lang="en-US" dirty="0">
                <a:latin typeface="Arial" panose="020B0604020202020204" pitchFamily="34" charset="0"/>
                <a:cs typeface="Arial" panose="020B0604020202020204" pitchFamily="34" charset="0"/>
              </a:rPr>
              <a:t> Li, Mudassir Imam, Shubham Pant</a:t>
            </a:r>
            <a:endParaRPr lang="en-US" dirty="0">
              <a:latin typeface="Arial" panose="020B0604020202020204" pitchFamily="34" charset="0"/>
              <a:cs typeface="Arial" panose="020B0604020202020204" pitchFamily="34" charset="0"/>
            </a:endParaRPr>
          </a:p>
          <a:p>
            <a:br>
              <a:rPr lang="en-US" dirty="0">
                <a:latin typeface="Arial" panose="020B0604020202020204" pitchFamily="34" charset="0"/>
                <a:cs typeface="Arial" panose="020B0604020202020204" pitchFamily="34" charset="0"/>
              </a:rPr>
            </a:br>
            <a:endParaRPr lang="en-US" dirty="0">
              <a:latin typeface="Arial" panose="020B0604020202020204" pitchFamily="34" charset="0"/>
              <a:cs typeface="Arial" panose="020B0604020202020204" pitchFamily="34" charset="0"/>
            </a:endParaRPr>
          </a:p>
        </p:txBody>
      </p:sp>
      <p:sp>
        <p:nvSpPr>
          <p:cNvPr id="4" name="Rectangle 3"/>
          <p:cNvSpPr/>
          <p:nvPr/>
        </p:nvSpPr>
        <p:spPr>
          <a:xfrm>
            <a:off x="12192000" y="0"/>
            <a:ext cx="2602029" cy="68580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5" name="TextBox 4"/>
          <p:cNvSpPr txBox="1"/>
          <p:nvPr/>
        </p:nvSpPr>
        <p:spPr>
          <a:xfrm>
            <a:off x="12457471" y="186813"/>
            <a:ext cx="1976284" cy="5016758"/>
          </a:xfrm>
          <a:prstGeom prst="rect">
            <a:avLst/>
          </a:prstGeom>
          <a:noFill/>
        </p:spPr>
        <p:txBody>
          <a:bodyPr wrap="square" rtlCol="0">
            <a:spAutoFit/>
          </a:bodyPr>
          <a:lstStyle/>
          <a:p>
            <a:r>
              <a:rPr lang="en-US" sz="2000" i="1" dirty="0">
                <a:latin typeface="Arial" panose="020B0604020202020204" pitchFamily="34" charset="0"/>
                <a:cs typeface="Arial" panose="020B0604020202020204" pitchFamily="34" charset="0"/>
              </a:rPr>
              <a:t>Instructions: </a:t>
            </a:r>
            <a:endParaRPr lang="en-US" sz="2000" i="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000" dirty="0">
                <a:latin typeface="Arial" panose="020B0604020202020204" pitchFamily="34" charset="0"/>
                <a:cs typeface="Arial" panose="020B0604020202020204" pitchFamily="34" charset="0"/>
              </a:rPr>
              <a:t>Give your presentation a name and be sure to put your group number in the placeholder. </a:t>
            </a:r>
            <a:endParaRPr lang="en-US"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000" dirty="0">
                <a:latin typeface="Arial" panose="020B0604020202020204" pitchFamily="34" charset="0"/>
                <a:cs typeface="Arial" panose="020B0604020202020204" pitchFamily="34" charset="0"/>
              </a:rPr>
              <a:t>This template will be use for the final delivery of your project</a:t>
            </a:r>
            <a:endParaRPr lang="en-US" sz="2000" dirty="0">
              <a:latin typeface="Arial" panose="020B0604020202020204" pitchFamily="34" charset="0"/>
              <a:cs typeface="Arial" panose="020B0604020202020204" pitchFamily="34" charset="0"/>
            </a:endParaRPr>
          </a:p>
        </p:txBody>
      </p:sp>
    </p:spTree>
    <p:custDataLst>
      <p:tags r:id="rId1"/>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1147761-E745-4E82-9000-A916A425F694}" type="slidenum">
              <a:rPr lang="en-US" smtClean="0"/>
            </a:fld>
            <a:endParaRPr lang="en-US"/>
          </a:p>
        </p:txBody>
      </p:sp>
      <p:sp>
        <p:nvSpPr>
          <p:cNvPr id="4" name="Title 5"/>
          <p:cNvSpPr txBox="1"/>
          <p:nvPr/>
        </p:nvSpPr>
        <p:spPr>
          <a:xfrm>
            <a:off x="0" y="0"/>
            <a:ext cx="12192000" cy="65791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Data Modeling – Conceptual, Logical</a:t>
            </a:r>
            <a:endParaRPr lang="en-US" dirty="0"/>
          </a:p>
        </p:txBody>
      </p:sp>
      <p:sp>
        <p:nvSpPr>
          <p:cNvPr id="5" name="TextBox 4"/>
          <p:cNvSpPr txBox="1"/>
          <p:nvPr/>
        </p:nvSpPr>
        <p:spPr>
          <a:xfrm>
            <a:off x="1817471" y="1270966"/>
            <a:ext cx="2055371" cy="307777"/>
          </a:xfrm>
          <a:prstGeom prst="rect">
            <a:avLst/>
          </a:prstGeom>
          <a:noFill/>
        </p:spPr>
        <p:txBody>
          <a:bodyPr wrap="none" rtlCol="0">
            <a:spAutoFit/>
          </a:bodyPr>
          <a:lstStyle/>
          <a:p>
            <a:r>
              <a:rPr lang="en-US" dirty="0"/>
              <a:t>Conceptual Data Model</a:t>
            </a:r>
            <a:endParaRPr lang="en-US" dirty="0"/>
          </a:p>
        </p:txBody>
      </p:sp>
      <p:pic>
        <p:nvPicPr>
          <p:cNvPr id="8"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211999" y="1983082"/>
            <a:ext cx="4141801" cy="3126565"/>
          </a:xfrm>
          <a:prstGeom prst="rect">
            <a:avLst/>
          </a:prstGeom>
          <a:noFill/>
          <a:ln>
            <a:solidFill>
              <a:schemeClr val="bg2">
                <a:lumMod val="10000"/>
              </a:schemeClr>
            </a:solidFill>
          </a:ln>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8265063" y="1272369"/>
            <a:ext cx="1717137" cy="307777"/>
          </a:xfrm>
          <a:prstGeom prst="rect">
            <a:avLst/>
          </a:prstGeom>
          <a:noFill/>
        </p:spPr>
        <p:txBody>
          <a:bodyPr wrap="none" rtlCol="0">
            <a:spAutoFit/>
          </a:bodyPr>
          <a:lstStyle/>
          <a:p>
            <a:r>
              <a:rPr lang="en-US" dirty="0"/>
              <a:t>Logical Data Model</a:t>
            </a:r>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2558" y="1988379"/>
            <a:ext cx="3937444" cy="3126565"/>
          </a:xfrm>
          <a:prstGeom prst="rect">
            <a:avLst/>
          </a:prstGeom>
          <a:noFill/>
          <a:ln>
            <a:solidFill>
              <a:schemeClr val="bg2">
                <a:lumMod val="10000"/>
              </a:schemeClr>
            </a:solidFill>
          </a:ln>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1147761-E745-4E82-9000-A916A425F694}" type="slidenum">
              <a:rPr lang="en-US" smtClean="0"/>
            </a:fld>
            <a:endParaRPr lang="en-US"/>
          </a:p>
        </p:txBody>
      </p:sp>
      <p:sp>
        <p:nvSpPr>
          <p:cNvPr id="4" name="Title 5"/>
          <p:cNvSpPr txBox="1"/>
          <p:nvPr/>
        </p:nvSpPr>
        <p:spPr>
          <a:xfrm>
            <a:off x="0" y="0"/>
            <a:ext cx="12192000" cy="65791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ER Diagram: OLTP - OLAP</a:t>
            </a:r>
            <a:endParaRPr lang="en-US" dirty="0"/>
          </a:p>
        </p:txBody>
      </p:sp>
      <p:pic>
        <p:nvPicPr>
          <p:cNvPr id="5" name="Picture 4"/>
          <p:cNvPicPr>
            <a:picLocks noChangeAspect="1"/>
          </p:cNvPicPr>
          <p:nvPr/>
        </p:nvPicPr>
        <p:blipFill>
          <a:blip r:embed="rId1"/>
          <a:stretch>
            <a:fillRect/>
          </a:stretch>
        </p:blipFill>
        <p:spPr>
          <a:xfrm>
            <a:off x="80092" y="1366496"/>
            <a:ext cx="4489793" cy="4587072"/>
          </a:xfrm>
          <a:prstGeom prst="rect">
            <a:avLst/>
          </a:prstGeom>
          <a:ln>
            <a:solidFill>
              <a:schemeClr val="bg2">
                <a:lumMod val="10000"/>
              </a:schemeClr>
            </a:solidFill>
          </a:ln>
        </p:spPr>
      </p:pic>
      <p:sp>
        <p:nvSpPr>
          <p:cNvPr id="8" name="TextBox 7"/>
          <p:cNvSpPr txBox="1"/>
          <p:nvPr/>
        </p:nvSpPr>
        <p:spPr>
          <a:xfrm>
            <a:off x="2000668" y="827540"/>
            <a:ext cx="648639" cy="369332"/>
          </a:xfrm>
          <a:prstGeom prst="rect">
            <a:avLst/>
          </a:prstGeom>
          <a:noFill/>
        </p:spPr>
        <p:txBody>
          <a:bodyPr wrap="none" rtlCol="0">
            <a:spAutoFit/>
          </a:bodyPr>
          <a:lstStyle/>
          <a:p>
            <a:r>
              <a:rPr lang="en-US" dirty="0"/>
              <a:t>OLTP</a:t>
            </a:r>
            <a:endParaRPr lang="en-US" dirty="0"/>
          </a:p>
        </p:txBody>
      </p:sp>
      <p:sp>
        <p:nvSpPr>
          <p:cNvPr id="10" name="TextBox 9"/>
          <p:cNvSpPr txBox="1"/>
          <p:nvPr/>
        </p:nvSpPr>
        <p:spPr>
          <a:xfrm>
            <a:off x="7650838" y="831548"/>
            <a:ext cx="2753831" cy="369332"/>
          </a:xfrm>
          <a:prstGeom prst="rect">
            <a:avLst/>
          </a:prstGeom>
          <a:noFill/>
        </p:spPr>
        <p:txBody>
          <a:bodyPr wrap="none" rtlCol="0">
            <a:spAutoFit/>
          </a:bodyPr>
          <a:lstStyle/>
          <a:p>
            <a:r>
              <a:rPr lang="en-US" dirty="0"/>
              <a:t>OLAP - Physical Data Model</a:t>
            </a:r>
            <a:endParaRPr lang="en-US" dirty="0"/>
          </a:p>
        </p:txBody>
      </p:sp>
      <p:pic>
        <p:nvPicPr>
          <p:cNvPr id="6" name="Picture 5"/>
          <p:cNvPicPr>
            <a:picLocks noChangeAspect="1"/>
          </p:cNvPicPr>
          <p:nvPr/>
        </p:nvPicPr>
        <p:blipFill>
          <a:blip r:embed="rId2"/>
          <a:stretch>
            <a:fillRect/>
          </a:stretch>
        </p:blipFill>
        <p:spPr>
          <a:xfrm>
            <a:off x="5943600" y="1366496"/>
            <a:ext cx="6168308" cy="4587072"/>
          </a:xfrm>
          <a:prstGeom prst="rect">
            <a:avLst/>
          </a:prstGeom>
          <a:ln>
            <a:solidFill>
              <a:schemeClr val="bg2">
                <a:lumMod val="10000"/>
              </a:schemeClr>
            </a:solidFill>
          </a:ln>
        </p:spPr>
      </p:pic>
      <p:cxnSp>
        <p:nvCxnSpPr>
          <p:cNvPr id="11" name="Straight Arrow Connector 10"/>
          <p:cNvCxnSpPr>
            <a:stCxn id="5" idx="3"/>
            <a:endCxn id="6" idx="1"/>
          </p:cNvCxnSpPr>
          <p:nvPr/>
        </p:nvCxnSpPr>
        <p:spPr>
          <a:xfrm>
            <a:off x="4569885" y="3660032"/>
            <a:ext cx="1373715"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1147761-E745-4E82-9000-A916A425F694}" type="slidenum">
              <a:rPr lang="en-US" smtClean="0"/>
            </a:fld>
            <a:endParaRPr lang="en-US"/>
          </a:p>
        </p:txBody>
      </p:sp>
      <p:sp>
        <p:nvSpPr>
          <p:cNvPr id="4" name="Title 5"/>
          <p:cNvSpPr txBox="1"/>
          <p:nvPr/>
        </p:nvSpPr>
        <p:spPr>
          <a:xfrm>
            <a:off x="0" y="0"/>
            <a:ext cx="12192000" cy="65791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AWS Architecture</a:t>
            </a:r>
            <a:endParaRPr lang="en-US" dirty="0"/>
          </a:p>
        </p:txBody>
      </p:sp>
      <p:pic>
        <p:nvPicPr>
          <p:cNvPr id="5" name="Picture 4"/>
          <p:cNvPicPr>
            <a:picLocks noChangeAspect="1"/>
          </p:cNvPicPr>
          <p:nvPr/>
        </p:nvPicPr>
        <p:blipFill>
          <a:blip r:embed="rId1"/>
          <a:stretch>
            <a:fillRect/>
          </a:stretch>
        </p:blipFill>
        <p:spPr>
          <a:xfrm>
            <a:off x="0" y="798408"/>
            <a:ext cx="12192000" cy="5293282"/>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p:nvPr/>
        </p:nvSpPr>
        <p:spPr>
          <a:xfrm>
            <a:off x="516890" y="256540"/>
            <a:ext cx="2466340" cy="70548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400" kern="1200" baseline="0">
                <a:solidFill>
                  <a:schemeClr val="bg1">
                    <a:lumMod val="50000"/>
                  </a:schemeClr>
                </a:solidFill>
                <a:latin typeface="+mj-lt"/>
                <a:ea typeface="+mj-ea"/>
                <a:cs typeface="+mj-cs"/>
              </a:defRPr>
            </a:lvl1pPr>
          </a:lstStyle>
          <a:p>
            <a:pPr lvl="0">
              <a:lnSpc>
                <a:spcPct val="120000"/>
              </a:lnSpc>
            </a:pPr>
            <a:r>
              <a:rPr lang="en-US" sz="6000" b="1" dirty="0">
                <a:solidFill>
                  <a:schemeClr val="accent6"/>
                </a:solidFill>
              </a:rPr>
              <a:t>DEMO</a:t>
            </a:r>
            <a:endParaRPr kumimoji="0" lang="en-US" sz="6000" b="1" i="0" u="none" strike="noStrike" kern="1200" cap="none" spc="0" normalizeH="0" baseline="0" noProof="0" dirty="0">
              <a:ln>
                <a:noFill/>
              </a:ln>
              <a:solidFill>
                <a:schemeClr val="accent1"/>
              </a:solidFill>
              <a:effectLst/>
              <a:uLnTx/>
              <a:uFillTx/>
              <a:latin typeface="Helvetica Neue"/>
            </a:endParaRPr>
          </a:p>
        </p:txBody>
      </p:sp>
      <p:sp>
        <p:nvSpPr>
          <p:cNvPr id="17" name="Rectangle 16"/>
          <p:cNvSpPr/>
          <p:nvPr/>
        </p:nvSpPr>
        <p:spPr>
          <a:xfrm>
            <a:off x="12192000" y="0"/>
            <a:ext cx="2602029" cy="6858000"/>
          </a:xfrm>
          <a:prstGeom prst="rect">
            <a:avLst/>
          </a:prstGeom>
          <a:solidFill>
            <a:srgbClr val="496491"/>
          </a:solidFill>
          <a:ln w="12700" cap="flat" cmpd="sng" algn="ctr">
            <a:solidFill>
              <a:srgbClr val="496491">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8" name="TextBox 17"/>
          <p:cNvSpPr txBox="1"/>
          <p:nvPr/>
        </p:nvSpPr>
        <p:spPr>
          <a:xfrm>
            <a:off x="12457471" y="186813"/>
            <a:ext cx="1976284" cy="3170099"/>
          </a:xfrm>
          <a:prstGeom prst="rect">
            <a:avLst/>
          </a:prstGeom>
          <a:noFill/>
        </p:spPr>
        <p:txBody>
          <a:bodyPr wrap="square" rtlCol="0">
            <a:spAutoFit/>
          </a:bodyPr>
          <a:lstStyle/>
          <a:p>
            <a:r>
              <a:rPr lang="en-US" sz="2000" i="1" dirty="0">
                <a:solidFill>
                  <a:prstClr val="white"/>
                </a:solidFill>
                <a:latin typeface="Calibri Light" panose="020F0302020204030204"/>
              </a:rPr>
              <a:t>Instructions: </a:t>
            </a:r>
            <a:endParaRPr lang="en-US" sz="2000" i="1" dirty="0">
              <a:solidFill>
                <a:prstClr val="white"/>
              </a:solidFill>
              <a:latin typeface="Calibri Light" panose="020F0302020204030204"/>
            </a:endParaRPr>
          </a:p>
          <a:p>
            <a:pPr marL="285750" indent="-285750">
              <a:buFont typeface="Arial" panose="020B0604020202020204" pitchFamily="34" charset="0"/>
              <a:buChar char="•"/>
            </a:pPr>
            <a:r>
              <a:rPr lang="en-US" sz="2000" dirty="0">
                <a:solidFill>
                  <a:prstClr val="white"/>
                </a:solidFill>
                <a:latin typeface="Calibri Light" panose="020F0302020204030204"/>
              </a:rPr>
              <a:t>This is a placeholder. You do not need to edit, but you should plan to demo your solution at this point!</a:t>
            </a:r>
            <a:endParaRPr lang="en-US" sz="2000" dirty="0">
              <a:solidFill>
                <a:prstClr val="white"/>
              </a:solidFill>
              <a:latin typeface="Calibri Light" panose="020F0302020204030204"/>
            </a:endParaRPr>
          </a:p>
        </p:txBody>
      </p:sp>
      <p:pic>
        <p:nvPicPr>
          <p:cNvPr id="3" name="Final_Project_Demo">
            <a:hlinkClick r:id="" action="ppaction://media"/>
          </p:cNvPr>
          <p:cNvPicPr/>
          <p:nvPr>
            <a:videoFile r:link="rId1"/>
            <p:extLst>
              <p:ext uri="{DAA4B4D4-6D71-4841-9C94-3DE7FCFB9230}">
                <p14:media xmlns:p14="http://schemas.microsoft.com/office/powerpoint/2010/main" r:embed="rId2"/>
              </p:ext>
            </p:extLst>
            <p:custDataLst>
              <p:tags r:id="rId3"/>
            </p:custDataLst>
          </p:nvPr>
        </p:nvPicPr>
        <p:blipFill>
          <a:blip r:embed="rId4"/>
          <a:stretch>
            <a:fillRect/>
          </a:stretch>
        </p:blipFill>
        <p:spPr>
          <a:xfrm>
            <a:off x="320040" y="1132205"/>
            <a:ext cx="11429365" cy="4652010"/>
          </a:xfrm>
          <a:prstGeom prst="rect">
            <a:avLst/>
          </a:prstGeom>
        </p:spPr>
      </p:pic>
    </p:spTree>
    <p:custDataLst>
      <p:tags r:id="rId5"/>
    </p:custDataLst>
  </p:cSld>
  <p:clrMapOvr>
    <a:masterClrMapping/>
  </p:clrMapOvr>
  <p:timing>
    <p:tnLst>
      <p:par>
        <p:cTn id="1" dur="indefinite" restart="never" nodeType="tmRoot">
          <p:childTnLst>
            <p:video fullScrn="0">
              <p:cMediaNode mute="1">
                <p:cTn id="2" fill="hold" display="1">
                  <p:stCondLst>
                    <p:cond delay="indefinite"/>
                  </p:stCondLst>
                </p:cTn>
                <p:tgtEl>
                  <p:spTgt spid="3"/>
                </p:tgtEl>
              </p:cMediaNode>
            </p:video>
            <p:seq concurrent="1" nextAc="seek">
              <p:cTn id="3" restart="whenNotActive" fill="hold" evtFilter="cancelBubble" nodeType="interactiveSeq">
                <p:stCondLst>
                  <p:cond evt="onClick" delay="0">
                    <p:tgtEl>
                      <p:spTgt spid="3"/>
                    </p:tgtEl>
                  </p:cond>
                </p:stCondLst>
                <p:endSync evt="end" delay="0">
                  <p:rtn val="all"/>
                </p:endSync>
                <p:childTnLst>
                  <p:par>
                    <p:cTn id="4" fill="hold">
                      <p:stCondLst>
                        <p:cond delay="0"/>
                      </p:stCondLst>
                      <p:childTnLst>
                        <p:par>
                          <p:cTn id="5" fill="hold">
                            <p:stCondLst>
                              <p:cond delay="0"/>
                            </p:stCondLst>
                            <p:childTnLst>
                              <p:par>
                                <p:cTn id="6" presetID="2" presetClass="mediacall" presetSubtype="0" fill="hold" nodeType="clickEffect">
                                  <p:stCondLst>
                                    <p:cond delay="0"/>
                                  </p:stCondLst>
                                  <p:childTnLst>
                                    <p:cmd type="call" cmd="togglePause">
                                      <p:cBhvr additive="base">
                                        <p:cTn id="7"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5104542" y="0"/>
            <a:ext cx="1982915" cy="369332"/>
          </a:xfrm>
          <a:prstGeom prst="rect">
            <a:avLst/>
          </a:prstGeom>
          <a:noFill/>
        </p:spPr>
        <p:txBody>
          <a:bodyPr wrap="none" rtlCol="0">
            <a:spAutoFit/>
          </a:bodyPr>
          <a:lstStyle/>
          <a:p>
            <a:r>
              <a:rPr lang="en-US" dirty="0"/>
              <a:t>Tableau Dashboard</a:t>
            </a:r>
            <a:endParaRPr lang="en-US" dirty="0"/>
          </a:p>
        </p:txBody>
      </p:sp>
      <p:pic>
        <p:nvPicPr>
          <p:cNvPr id="2" name="Picture 1"/>
          <p:cNvPicPr>
            <a:picLocks noChangeAspect="1"/>
          </p:cNvPicPr>
          <p:nvPr/>
        </p:nvPicPr>
        <p:blipFill>
          <a:blip r:embed="rId1"/>
          <a:stretch>
            <a:fillRect/>
          </a:stretch>
        </p:blipFill>
        <p:spPr>
          <a:xfrm>
            <a:off x="1133475" y="443230"/>
            <a:ext cx="10096500" cy="5703570"/>
          </a:xfrm>
          <a:prstGeom prst="rect">
            <a:avLst/>
          </a:prstGeom>
        </p:spPr>
      </p:pic>
    </p:spTree>
    <p:custDataLst>
      <p:tags r:id="rId2"/>
    </p:custData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805311" y="951487"/>
            <a:ext cx="3269384" cy="1322481"/>
          </a:xfrm>
          <a:prstGeom prst="rect">
            <a:avLst/>
          </a:prstGeom>
          <a:solidFill>
            <a:schemeClr val="bg1"/>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p:cNvSpPr>
            <a:spLocks noGrp="1"/>
          </p:cNvSpPr>
          <p:nvPr>
            <p:ph type="sldNum" sz="quarter" idx="12"/>
          </p:nvPr>
        </p:nvSpPr>
        <p:spPr/>
        <p:txBody>
          <a:bodyPr/>
          <a:lstStyle/>
          <a:p>
            <a:fld id="{D1147761-E745-4E82-9000-A916A425F694}" type="slidenum">
              <a:rPr lang="en-US" smtClean="0"/>
            </a:fld>
            <a:endParaRPr lang="en-US"/>
          </a:p>
        </p:txBody>
      </p:sp>
      <p:sp>
        <p:nvSpPr>
          <p:cNvPr id="4" name="Title 5"/>
          <p:cNvSpPr txBox="1"/>
          <p:nvPr/>
        </p:nvSpPr>
        <p:spPr>
          <a:xfrm>
            <a:off x="0" y="0"/>
            <a:ext cx="12192000" cy="65791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Assumptions</a:t>
            </a:r>
            <a:endParaRPr lang="en-US" dirty="0"/>
          </a:p>
        </p:txBody>
      </p:sp>
      <p:pic>
        <p:nvPicPr>
          <p:cNvPr id="5" name="Graphic 4" descr="Compass"/>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a:off x="5458327" y="2743200"/>
            <a:ext cx="1371600" cy="1371600"/>
          </a:xfrm>
          <a:prstGeom prst="rect">
            <a:avLst/>
          </a:prstGeom>
        </p:spPr>
      </p:pic>
      <p:sp>
        <p:nvSpPr>
          <p:cNvPr id="6" name="Rectangle: Top Corners Rounded 5"/>
          <p:cNvSpPr/>
          <p:nvPr/>
        </p:nvSpPr>
        <p:spPr>
          <a:xfrm rot="10800000">
            <a:off x="805312" y="951487"/>
            <a:ext cx="901568" cy="453788"/>
          </a:xfrm>
          <a:prstGeom prst="round2Same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p:cNvSpPr txBox="1"/>
          <p:nvPr/>
        </p:nvSpPr>
        <p:spPr>
          <a:xfrm>
            <a:off x="805311" y="909518"/>
            <a:ext cx="901569" cy="523220"/>
          </a:xfrm>
          <a:prstGeom prst="rect">
            <a:avLst/>
          </a:prstGeom>
          <a:noFill/>
        </p:spPr>
        <p:txBody>
          <a:bodyPr wrap="square" rtlCol="0">
            <a:spAutoFit/>
          </a:bodyPr>
          <a:lstStyle/>
          <a:p>
            <a:pPr algn="ctr"/>
            <a:r>
              <a:rPr lang="en-US" sz="2800" b="1" dirty="0">
                <a:solidFill>
                  <a:schemeClr val="bg1"/>
                </a:solidFill>
                <a:latin typeface="+mj-lt"/>
              </a:rPr>
              <a:t>1</a:t>
            </a:r>
            <a:endParaRPr lang="en-US" sz="2800" b="1" dirty="0">
              <a:solidFill>
                <a:schemeClr val="bg1"/>
              </a:solidFill>
              <a:latin typeface="+mj-lt"/>
            </a:endParaRPr>
          </a:p>
        </p:txBody>
      </p:sp>
      <p:sp>
        <p:nvSpPr>
          <p:cNvPr id="15" name="Rectangle 14"/>
          <p:cNvSpPr/>
          <p:nvPr/>
        </p:nvSpPr>
        <p:spPr>
          <a:xfrm>
            <a:off x="804108" y="4331565"/>
            <a:ext cx="3269384" cy="1574082"/>
          </a:xfrm>
          <a:prstGeom prst="rect">
            <a:avLst/>
          </a:prstGeom>
          <a:solidFill>
            <a:schemeClr val="bg1"/>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Top Corners Rounded 15"/>
          <p:cNvSpPr/>
          <p:nvPr/>
        </p:nvSpPr>
        <p:spPr>
          <a:xfrm rot="10800000">
            <a:off x="804109" y="4331565"/>
            <a:ext cx="901568" cy="453788"/>
          </a:xfrm>
          <a:prstGeom prst="round2Same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Box 16"/>
          <p:cNvSpPr txBox="1"/>
          <p:nvPr/>
        </p:nvSpPr>
        <p:spPr>
          <a:xfrm>
            <a:off x="804108" y="4289596"/>
            <a:ext cx="901569" cy="523220"/>
          </a:xfrm>
          <a:prstGeom prst="rect">
            <a:avLst/>
          </a:prstGeom>
          <a:noFill/>
        </p:spPr>
        <p:txBody>
          <a:bodyPr wrap="square" rtlCol="0">
            <a:spAutoFit/>
          </a:bodyPr>
          <a:lstStyle/>
          <a:p>
            <a:pPr algn="ctr"/>
            <a:r>
              <a:rPr lang="en-US" sz="2800" b="1" dirty="0">
                <a:solidFill>
                  <a:schemeClr val="bg1"/>
                </a:solidFill>
                <a:latin typeface="+mj-lt"/>
              </a:rPr>
              <a:t>2</a:t>
            </a:r>
            <a:endParaRPr lang="en-US" sz="2800" b="1" dirty="0">
              <a:solidFill>
                <a:schemeClr val="bg1"/>
              </a:solidFill>
              <a:latin typeface="+mj-lt"/>
            </a:endParaRPr>
          </a:p>
        </p:txBody>
      </p:sp>
      <p:sp>
        <p:nvSpPr>
          <p:cNvPr id="18" name="Rectangle 17"/>
          <p:cNvSpPr/>
          <p:nvPr/>
        </p:nvSpPr>
        <p:spPr>
          <a:xfrm>
            <a:off x="8321839" y="1085581"/>
            <a:ext cx="3269384" cy="1569660"/>
          </a:xfrm>
          <a:prstGeom prst="rect">
            <a:avLst/>
          </a:prstGeom>
          <a:solidFill>
            <a:schemeClr val="bg1"/>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Top Corners Rounded 18"/>
          <p:cNvSpPr/>
          <p:nvPr/>
        </p:nvSpPr>
        <p:spPr>
          <a:xfrm rot="10800000">
            <a:off x="10689655" y="1103359"/>
            <a:ext cx="901568" cy="453788"/>
          </a:xfrm>
          <a:prstGeom prst="round2Same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19"/>
          <p:cNvSpPr txBox="1"/>
          <p:nvPr/>
        </p:nvSpPr>
        <p:spPr>
          <a:xfrm>
            <a:off x="10650151" y="1085580"/>
            <a:ext cx="901569" cy="523220"/>
          </a:xfrm>
          <a:prstGeom prst="rect">
            <a:avLst/>
          </a:prstGeom>
          <a:noFill/>
        </p:spPr>
        <p:txBody>
          <a:bodyPr wrap="square" rtlCol="0">
            <a:spAutoFit/>
          </a:bodyPr>
          <a:lstStyle/>
          <a:p>
            <a:pPr algn="ctr"/>
            <a:r>
              <a:rPr lang="en-US" sz="2800" b="1" dirty="0">
                <a:solidFill>
                  <a:schemeClr val="bg1"/>
                </a:solidFill>
                <a:latin typeface="+mj-lt"/>
              </a:rPr>
              <a:t>3</a:t>
            </a:r>
            <a:endParaRPr lang="en-US" sz="2800" b="1" dirty="0">
              <a:solidFill>
                <a:schemeClr val="bg1"/>
              </a:solidFill>
              <a:latin typeface="+mj-lt"/>
            </a:endParaRPr>
          </a:p>
        </p:txBody>
      </p:sp>
      <p:sp>
        <p:nvSpPr>
          <p:cNvPr id="21" name="Rectangle 20"/>
          <p:cNvSpPr/>
          <p:nvPr/>
        </p:nvSpPr>
        <p:spPr>
          <a:xfrm>
            <a:off x="8247043" y="4437637"/>
            <a:ext cx="3269384" cy="1536712"/>
          </a:xfrm>
          <a:prstGeom prst="rect">
            <a:avLst/>
          </a:prstGeom>
          <a:solidFill>
            <a:schemeClr val="bg1"/>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Top Corners Rounded 21"/>
          <p:cNvSpPr/>
          <p:nvPr/>
        </p:nvSpPr>
        <p:spPr>
          <a:xfrm rot="10800000">
            <a:off x="10614859" y="4437637"/>
            <a:ext cx="901568" cy="453788"/>
          </a:xfrm>
          <a:prstGeom prst="round2Same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Box 22"/>
          <p:cNvSpPr txBox="1"/>
          <p:nvPr/>
        </p:nvSpPr>
        <p:spPr>
          <a:xfrm>
            <a:off x="10632505" y="4368205"/>
            <a:ext cx="901569" cy="523220"/>
          </a:xfrm>
          <a:prstGeom prst="rect">
            <a:avLst/>
          </a:prstGeom>
          <a:noFill/>
        </p:spPr>
        <p:txBody>
          <a:bodyPr wrap="square" rtlCol="0">
            <a:spAutoFit/>
          </a:bodyPr>
          <a:lstStyle/>
          <a:p>
            <a:pPr algn="ctr"/>
            <a:r>
              <a:rPr lang="en-US" sz="2800" b="1" dirty="0">
                <a:solidFill>
                  <a:schemeClr val="bg1"/>
                </a:solidFill>
                <a:latin typeface="+mj-lt"/>
              </a:rPr>
              <a:t>4</a:t>
            </a:r>
            <a:endParaRPr lang="en-US" sz="2800" b="1" dirty="0">
              <a:solidFill>
                <a:schemeClr val="bg1"/>
              </a:solidFill>
              <a:latin typeface="+mj-lt"/>
            </a:endParaRPr>
          </a:p>
        </p:txBody>
      </p:sp>
      <p:sp>
        <p:nvSpPr>
          <p:cNvPr id="30" name="TextBox 29"/>
          <p:cNvSpPr txBox="1"/>
          <p:nvPr/>
        </p:nvSpPr>
        <p:spPr>
          <a:xfrm>
            <a:off x="1860884" y="1109572"/>
            <a:ext cx="2231457" cy="1077218"/>
          </a:xfrm>
          <a:prstGeom prst="rect">
            <a:avLst/>
          </a:prstGeom>
          <a:noFill/>
        </p:spPr>
        <p:txBody>
          <a:bodyPr wrap="square" rtlCol="0">
            <a:spAutoFit/>
          </a:bodyPr>
          <a:lstStyle/>
          <a:p>
            <a:r>
              <a:rPr lang="en-US" sz="1600" dirty="0">
                <a:solidFill>
                  <a:schemeClr val="bg2">
                    <a:lumMod val="10000"/>
                  </a:schemeClr>
                </a:solidFill>
                <a:latin typeface="+mj-lt"/>
              </a:rPr>
              <a:t>Data quality: Assuming that the data being collected is accurate, consistent, and reliable.</a:t>
            </a:r>
            <a:endParaRPr lang="en-US" sz="1600" dirty="0">
              <a:solidFill>
                <a:schemeClr val="bg2">
                  <a:lumMod val="10000"/>
                </a:schemeClr>
              </a:solidFill>
              <a:latin typeface="+mj-lt"/>
            </a:endParaRPr>
          </a:p>
        </p:txBody>
      </p:sp>
      <p:sp>
        <p:nvSpPr>
          <p:cNvPr id="31" name="TextBox 30"/>
          <p:cNvSpPr txBox="1"/>
          <p:nvPr/>
        </p:nvSpPr>
        <p:spPr>
          <a:xfrm>
            <a:off x="1705675" y="4359978"/>
            <a:ext cx="2367816" cy="1569660"/>
          </a:xfrm>
          <a:prstGeom prst="rect">
            <a:avLst/>
          </a:prstGeom>
          <a:noFill/>
        </p:spPr>
        <p:txBody>
          <a:bodyPr wrap="square" rtlCol="0">
            <a:spAutoFit/>
          </a:bodyPr>
          <a:lstStyle/>
          <a:p>
            <a:r>
              <a:rPr lang="en-US" sz="1600" dirty="0">
                <a:solidFill>
                  <a:schemeClr val="bg2">
                    <a:lumMod val="10000"/>
                  </a:schemeClr>
                </a:solidFill>
                <a:latin typeface="+mj-lt"/>
              </a:rPr>
              <a:t>Integration readiness: Assuming that data from various sources can be integrated seamlessly into the warehouse without major compatibility issues.</a:t>
            </a:r>
            <a:endParaRPr lang="en-US" sz="1600" dirty="0">
              <a:solidFill>
                <a:schemeClr val="bg2">
                  <a:lumMod val="10000"/>
                </a:schemeClr>
              </a:solidFill>
              <a:latin typeface="+mj-lt"/>
            </a:endParaRPr>
          </a:p>
        </p:txBody>
      </p:sp>
      <p:sp>
        <p:nvSpPr>
          <p:cNvPr id="32" name="TextBox 31"/>
          <p:cNvSpPr txBox="1"/>
          <p:nvPr/>
        </p:nvSpPr>
        <p:spPr>
          <a:xfrm>
            <a:off x="8346969" y="1110718"/>
            <a:ext cx="2231457" cy="1569660"/>
          </a:xfrm>
          <a:prstGeom prst="rect">
            <a:avLst/>
          </a:prstGeom>
          <a:noFill/>
        </p:spPr>
        <p:txBody>
          <a:bodyPr wrap="square" rtlCol="0">
            <a:spAutoFit/>
          </a:bodyPr>
          <a:lstStyle/>
          <a:p>
            <a:r>
              <a:rPr lang="en-US" sz="1600" dirty="0">
                <a:solidFill>
                  <a:schemeClr val="bg2">
                    <a:lumMod val="10000"/>
                  </a:schemeClr>
                </a:solidFill>
                <a:latin typeface="+mj-lt"/>
              </a:rPr>
              <a:t>Schema stability: Assuming that the structure of the data will remain relatively stable over time, allowing for consistent data modeling</a:t>
            </a:r>
            <a:endParaRPr lang="en-US" sz="1600" dirty="0">
              <a:solidFill>
                <a:schemeClr val="bg2">
                  <a:lumMod val="10000"/>
                </a:schemeClr>
              </a:solidFill>
              <a:latin typeface="+mj-lt"/>
            </a:endParaRPr>
          </a:p>
        </p:txBody>
      </p:sp>
      <p:sp>
        <p:nvSpPr>
          <p:cNvPr id="33" name="TextBox 32"/>
          <p:cNvSpPr txBox="1"/>
          <p:nvPr/>
        </p:nvSpPr>
        <p:spPr>
          <a:xfrm>
            <a:off x="8275246" y="4421163"/>
            <a:ext cx="2374905" cy="1569660"/>
          </a:xfrm>
          <a:prstGeom prst="rect">
            <a:avLst/>
          </a:prstGeom>
          <a:noFill/>
        </p:spPr>
        <p:txBody>
          <a:bodyPr wrap="square" rtlCol="0">
            <a:spAutoFit/>
          </a:bodyPr>
          <a:lstStyle/>
          <a:p>
            <a:r>
              <a:rPr lang="en-US" sz="1600" dirty="0">
                <a:solidFill>
                  <a:schemeClr val="bg2">
                    <a:lumMod val="10000"/>
                  </a:schemeClr>
                </a:solidFill>
                <a:latin typeface="+mj-lt"/>
              </a:rPr>
              <a:t>Business requirements alignment: Assuming that the data warehouse design aligns with the business needs and objectives</a:t>
            </a:r>
            <a:endParaRPr lang="en-US" sz="1600" dirty="0">
              <a:solidFill>
                <a:schemeClr val="bg2">
                  <a:lumMod val="10000"/>
                </a:schemeClr>
              </a:solidFill>
              <a:latin typeface="+mj-lt"/>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1147761-E745-4E82-9000-A916A425F694}" type="slidenum">
              <a:rPr lang="en-US" smtClean="0"/>
            </a:fld>
            <a:endParaRPr lang="en-US"/>
          </a:p>
        </p:txBody>
      </p:sp>
      <p:sp>
        <p:nvSpPr>
          <p:cNvPr id="4" name="Text Placeholder 3"/>
          <p:cNvSpPr>
            <a:spLocks noGrp="1"/>
          </p:cNvSpPr>
          <p:nvPr>
            <p:ph type="body" sz="quarter" idx="13"/>
          </p:nvPr>
        </p:nvSpPr>
        <p:spPr>
          <a:xfrm>
            <a:off x="5524500" y="1072778"/>
            <a:ext cx="5753100" cy="1035469"/>
          </a:xfrm>
        </p:spPr>
        <p:txBody>
          <a:bodyPr/>
          <a:lstStyle/>
          <a:p>
            <a:pPr algn="l"/>
            <a:r>
              <a:rPr lang="en-US" dirty="0"/>
              <a:t>AWS Lambda integration: Troubleshooting and monitoring distributed lambda functions across multiple services can be complex.</a:t>
            </a:r>
            <a:endParaRPr lang="en-US" dirty="0"/>
          </a:p>
        </p:txBody>
      </p:sp>
      <p:sp>
        <p:nvSpPr>
          <p:cNvPr id="5" name="Text Placeholder 4"/>
          <p:cNvSpPr>
            <a:spLocks noGrp="1"/>
          </p:cNvSpPr>
          <p:nvPr>
            <p:ph type="body" sz="quarter" idx="14"/>
          </p:nvPr>
        </p:nvSpPr>
        <p:spPr>
          <a:xfrm>
            <a:off x="6096000" y="2279084"/>
            <a:ext cx="5440255" cy="1035469"/>
          </a:xfrm>
        </p:spPr>
        <p:txBody>
          <a:bodyPr/>
          <a:lstStyle/>
          <a:p>
            <a:r>
              <a:rPr lang="en-US" dirty="0"/>
              <a:t>Data scarcity: With insufficient data, it's challenging to extract meaningful patterns, resulting in incomplete or inaccurate analyses.</a:t>
            </a:r>
            <a:endParaRPr lang="en-US" dirty="0"/>
          </a:p>
        </p:txBody>
      </p:sp>
      <p:sp>
        <p:nvSpPr>
          <p:cNvPr id="6" name="Text Placeholder 5"/>
          <p:cNvSpPr>
            <a:spLocks noGrp="1"/>
          </p:cNvSpPr>
          <p:nvPr>
            <p:ph type="body" sz="quarter" idx="15"/>
          </p:nvPr>
        </p:nvSpPr>
        <p:spPr>
          <a:xfrm>
            <a:off x="6111028" y="3755472"/>
            <a:ext cx="5753100" cy="1035469"/>
          </a:xfrm>
        </p:spPr>
        <p:txBody>
          <a:bodyPr/>
          <a:lstStyle/>
          <a:p>
            <a:pPr algn="l"/>
            <a:r>
              <a:rPr lang="en-US" dirty="0"/>
              <a:t>API limitations: Restrictions on the usage of zip conversion APIs may hinder data processing and integration, impacting the efficiency of workflows.</a:t>
            </a:r>
            <a:endParaRPr lang="en-US" dirty="0"/>
          </a:p>
        </p:txBody>
      </p:sp>
      <p:sp>
        <p:nvSpPr>
          <p:cNvPr id="7" name="Title 5"/>
          <p:cNvSpPr txBox="1"/>
          <p:nvPr/>
        </p:nvSpPr>
        <p:spPr>
          <a:xfrm>
            <a:off x="0" y="0"/>
            <a:ext cx="12192000" cy="65791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Challenges</a:t>
            </a:r>
            <a:endParaRPr lang="en-US" dirty="0"/>
          </a:p>
        </p:txBody>
      </p:sp>
      <p:pic>
        <p:nvPicPr>
          <p:cNvPr id="10" name="Picture 9"/>
          <p:cNvPicPr>
            <a:picLocks noChangeAspect="1"/>
          </p:cNvPicPr>
          <p:nvPr/>
        </p:nvPicPr>
        <p:blipFill>
          <a:blip r:embed="rId1">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389037" y="2473332"/>
            <a:ext cx="2114558" cy="2114558"/>
          </a:xfrm>
          <a:prstGeom prst="rect">
            <a:avLst/>
          </a:prstGeom>
        </p:spPr>
      </p:pic>
      <p:sp>
        <p:nvSpPr>
          <p:cNvPr id="9" name="TextBox 8"/>
          <p:cNvSpPr txBox="1"/>
          <p:nvPr/>
        </p:nvSpPr>
        <p:spPr>
          <a:xfrm>
            <a:off x="5524500" y="4987836"/>
            <a:ext cx="6172200" cy="738664"/>
          </a:xfrm>
          <a:prstGeom prst="rect">
            <a:avLst/>
          </a:prstGeom>
          <a:noFill/>
        </p:spPr>
        <p:txBody>
          <a:bodyPr wrap="square">
            <a:spAutoFit/>
          </a:bodyPr>
          <a:lstStyle/>
          <a:p>
            <a:pPr algn="l"/>
            <a:r>
              <a:rPr lang="en-US" sz="1400" b="1" dirty="0">
                <a:solidFill>
                  <a:schemeClr val="bg1">
                    <a:lumMod val="50000"/>
                  </a:schemeClr>
                </a:solidFill>
                <a:latin typeface="+mj-lt"/>
              </a:rPr>
              <a:t>AWS Glue budget constraints: Limited budget allocations for AWS Glue services can restrict data transformation capabilities and scalability, posing challenges in managing large datasets effectively.</a:t>
            </a:r>
            <a:endParaRPr lang="en-US" sz="1400" b="1" dirty="0">
              <a:solidFill>
                <a:schemeClr val="bg1">
                  <a:lumMod val="50000"/>
                </a:schemeClr>
              </a:solidFill>
              <a:latin typeface="+mj-lt"/>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val 12"/>
          <p:cNvSpPr/>
          <p:nvPr/>
        </p:nvSpPr>
        <p:spPr>
          <a:xfrm>
            <a:off x="178114" y="802773"/>
            <a:ext cx="856648" cy="827773"/>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 name="Slide Number Placeholder 2"/>
          <p:cNvSpPr>
            <a:spLocks noGrp="1"/>
          </p:cNvSpPr>
          <p:nvPr>
            <p:ph type="sldNum" sz="quarter" idx="12"/>
          </p:nvPr>
        </p:nvSpPr>
        <p:spPr/>
        <p:txBody>
          <a:bodyPr/>
          <a:lstStyle/>
          <a:p>
            <a:fld id="{D1147761-E745-4E82-9000-A916A425F694}" type="slidenum">
              <a:rPr lang="en-US" smtClean="0"/>
            </a:fld>
            <a:endParaRPr lang="en-US"/>
          </a:p>
        </p:txBody>
      </p:sp>
      <p:sp>
        <p:nvSpPr>
          <p:cNvPr id="2" name="Text Placeholder 1"/>
          <p:cNvSpPr>
            <a:spLocks noGrp="1"/>
          </p:cNvSpPr>
          <p:nvPr>
            <p:ph type="body" sz="quarter" idx="13"/>
          </p:nvPr>
        </p:nvSpPr>
        <p:spPr>
          <a:xfrm>
            <a:off x="6551556" y="2629736"/>
            <a:ext cx="2286000" cy="1122128"/>
          </a:xfrm>
        </p:spPr>
        <p:txBody>
          <a:bodyPr/>
          <a:lstStyle/>
          <a:p>
            <a:r>
              <a:rPr lang="en-US" dirty="0"/>
              <a:t>Data acquisition: Actively seeking and acquiring more data can enrich analytics and insights, contributing to better decision-making and problem-solving.</a:t>
            </a:r>
            <a:endParaRPr lang="en-US" dirty="0"/>
          </a:p>
        </p:txBody>
      </p:sp>
      <p:sp>
        <p:nvSpPr>
          <p:cNvPr id="5" name="Text Placeholder 4"/>
          <p:cNvSpPr>
            <a:spLocks noGrp="1"/>
          </p:cNvSpPr>
          <p:nvPr>
            <p:ph type="body" sz="quarter" idx="14"/>
          </p:nvPr>
        </p:nvSpPr>
        <p:spPr>
          <a:xfrm>
            <a:off x="9654032" y="2629736"/>
            <a:ext cx="2286000" cy="1122128"/>
          </a:xfrm>
        </p:spPr>
        <p:txBody>
          <a:bodyPr/>
          <a:lstStyle/>
          <a:p>
            <a:r>
              <a:rPr lang="en-US" dirty="0"/>
              <a:t>SNS Notification optimization: Optimizing SNS notifications at the RDS level instead of S3 can improve monitoring efficiency and reduce noise in alerts.</a:t>
            </a:r>
            <a:endParaRPr lang="en-US" dirty="0"/>
          </a:p>
          <a:p>
            <a:endParaRPr lang="en-US" dirty="0"/>
          </a:p>
        </p:txBody>
      </p:sp>
      <p:sp>
        <p:nvSpPr>
          <p:cNvPr id="6" name="Text Placeholder 5"/>
          <p:cNvSpPr>
            <a:spLocks noGrp="1"/>
          </p:cNvSpPr>
          <p:nvPr>
            <p:ph type="body" sz="quarter" idx="15"/>
          </p:nvPr>
        </p:nvSpPr>
        <p:spPr>
          <a:xfrm>
            <a:off x="3449080" y="2629736"/>
            <a:ext cx="2286000" cy="1122128"/>
          </a:xfrm>
        </p:spPr>
        <p:txBody>
          <a:bodyPr/>
          <a:lstStyle/>
          <a:p>
            <a:r>
              <a:rPr lang="en-US" dirty="0"/>
              <a:t>Glue for migration: Limiting Glue usage to migration tasks helps streamline the ETL process and avoids unnecessary complexity in the data pipeline.</a:t>
            </a:r>
            <a:endParaRPr lang="en-US" dirty="0"/>
          </a:p>
          <a:p>
            <a:endParaRPr lang="en-US" dirty="0"/>
          </a:p>
        </p:txBody>
      </p:sp>
      <p:sp>
        <p:nvSpPr>
          <p:cNvPr id="7" name="Text Placeholder 6"/>
          <p:cNvSpPr>
            <a:spLocks noGrp="1"/>
          </p:cNvSpPr>
          <p:nvPr>
            <p:ph type="body" sz="quarter" idx="16"/>
          </p:nvPr>
        </p:nvSpPr>
        <p:spPr>
          <a:xfrm>
            <a:off x="346604" y="2629736"/>
            <a:ext cx="2286000" cy="1122128"/>
          </a:xfrm>
        </p:spPr>
        <p:txBody>
          <a:bodyPr/>
          <a:lstStyle/>
          <a:p>
            <a:r>
              <a:rPr lang="en-US" dirty="0"/>
              <a:t>Lambda for ETL: Leveraging Lambda for ETL tasks can enhance flexibility and scalability compared to traditional approaches, allowing for more efficient data processing.</a:t>
            </a:r>
            <a:endParaRPr lang="en-US" dirty="0"/>
          </a:p>
          <a:p>
            <a:endParaRPr lang="en-US" dirty="0"/>
          </a:p>
        </p:txBody>
      </p:sp>
      <p:sp>
        <p:nvSpPr>
          <p:cNvPr id="4" name="Title 5"/>
          <p:cNvSpPr txBox="1"/>
          <p:nvPr/>
        </p:nvSpPr>
        <p:spPr>
          <a:xfrm>
            <a:off x="0" y="0"/>
            <a:ext cx="12192000" cy="65791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Lessons Learned</a:t>
            </a:r>
            <a:endParaRPr lang="en-US" dirty="0"/>
          </a:p>
        </p:txBody>
      </p:sp>
      <p:pic>
        <p:nvPicPr>
          <p:cNvPr id="12" name="Graphic 11" descr="Head with gears"/>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a:off x="240725" y="850946"/>
            <a:ext cx="731425" cy="731425"/>
          </a:xfrm>
          <a:prstGeom prst="rect">
            <a:avLst/>
          </a:prstGeom>
        </p:spPr>
      </p:pic>
      <p:sp>
        <p:nvSpPr>
          <p:cNvPr id="14" name="TextBox 13"/>
          <p:cNvSpPr txBox="1"/>
          <p:nvPr/>
        </p:nvSpPr>
        <p:spPr>
          <a:xfrm>
            <a:off x="1248973" y="962526"/>
            <a:ext cx="7808400" cy="461665"/>
          </a:xfrm>
          <a:prstGeom prst="rect">
            <a:avLst/>
          </a:prstGeom>
          <a:noFill/>
        </p:spPr>
        <p:txBody>
          <a:bodyPr wrap="square" rtlCol="0">
            <a:spAutoFit/>
          </a:bodyPr>
          <a:lstStyle/>
          <a:p>
            <a:r>
              <a:rPr lang="en-US" sz="2400" dirty="0">
                <a:latin typeface="+mj-lt"/>
              </a:rPr>
              <a:t>The following are the key lessons learned from the project.</a:t>
            </a:r>
            <a:endParaRPr lang="en-US" sz="2400" dirty="0">
              <a:latin typeface="+mj-lt"/>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5"/>
          <p:cNvSpPr txBox="1"/>
          <p:nvPr/>
        </p:nvSpPr>
        <p:spPr>
          <a:xfrm>
            <a:off x="4158615" y="4903470"/>
            <a:ext cx="3874770" cy="65791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Any Questions ? </a:t>
            </a:r>
            <a:endParaRPr 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165100" y="1015119"/>
            <a:ext cx="6637356" cy="926371"/>
          </a:xfrm>
        </p:spPr>
        <p:txBody>
          <a:bodyPr/>
          <a:lstStyle/>
          <a:p>
            <a:r>
              <a:rPr lang="en-US" sz="8000" dirty="0"/>
              <a:t>Agenda</a:t>
            </a:r>
            <a:endParaRPr lang="en-US" sz="8000" dirty="0"/>
          </a:p>
        </p:txBody>
      </p:sp>
      <p:sp>
        <p:nvSpPr>
          <p:cNvPr id="5" name="Subtitle 4"/>
          <p:cNvSpPr>
            <a:spLocks noGrp="1"/>
          </p:cNvSpPr>
          <p:nvPr>
            <p:ph type="subTitle" idx="1"/>
          </p:nvPr>
        </p:nvSpPr>
        <p:spPr>
          <a:xfrm>
            <a:off x="7461885" y="168910"/>
            <a:ext cx="4565015" cy="6212840"/>
          </a:xfrm>
        </p:spPr>
        <p:txBody>
          <a:bodyPr/>
          <a:lstStyle/>
          <a:p>
            <a:r>
              <a:rPr lang="en-IN" altLang="en-US" dirty="0"/>
              <a:t>Problem Statement</a:t>
            </a:r>
            <a:endParaRPr lang="en-US" dirty="0"/>
          </a:p>
          <a:p>
            <a:r>
              <a:rPr lang="en-US" dirty="0"/>
              <a:t>Overview </a:t>
            </a:r>
            <a:endParaRPr lang="en-US" dirty="0"/>
          </a:p>
          <a:p>
            <a:r>
              <a:rPr lang="en-US" dirty="0"/>
              <a:t>Project Requirements</a:t>
            </a:r>
            <a:endParaRPr lang="en-US" dirty="0"/>
          </a:p>
          <a:p>
            <a:r>
              <a:rPr lang="en-US" dirty="0"/>
              <a:t>Project Milestones &amp; Timeline</a:t>
            </a:r>
            <a:endParaRPr lang="en-US" dirty="0"/>
          </a:p>
          <a:p>
            <a:r>
              <a:rPr lang="en-US" dirty="0"/>
              <a:t>Team Responsibilities</a:t>
            </a:r>
            <a:endParaRPr lang="en-US" dirty="0"/>
          </a:p>
          <a:p>
            <a:r>
              <a:rPr lang="en-US" dirty="0"/>
              <a:t>Data Profile</a:t>
            </a:r>
            <a:endParaRPr lang="en-US" dirty="0"/>
          </a:p>
          <a:p>
            <a:r>
              <a:rPr lang="en-US" dirty="0"/>
              <a:t>Data Model</a:t>
            </a:r>
            <a:endParaRPr lang="en-US" dirty="0"/>
          </a:p>
          <a:p>
            <a:r>
              <a:rPr lang="en-US" dirty="0"/>
              <a:t>ER Diagram</a:t>
            </a:r>
            <a:endParaRPr lang="en-US" dirty="0"/>
          </a:p>
          <a:p>
            <a:r>
              <a:rPr lang="en-US" dirty="0"/>
              <a:t>AWS Architecture</a:t>
            </a:r>
            <a:endParaRPr lang="en-US" dirty="0"/>
          </a:p>
          <a:p>
            <a:r>
              <a:rPr lang="en-US" dirty="0"/>
              <a:t>Demo</a:t>
            </a:r>
            <a:endParaRPr lang="en-US" dirty="0"/>
          </a:p>
          <a:p>
            <a:r>
              <a:rPr lang="en-US" dirty="0"/>
              <a:t>Visualization</a:t>
            </a:r>
            <a:endParaRPr lang="en-US" dirty="0"/>
          </a:p>
          <a:p>
            <a:r>
              <a:rPr lang="en-US" dirty="0"/>
              <a:t>Assumption</a:t>
            </a:r>
            <a:endParaRPr lang="en-US" dirty="0"/>
          </a:p>
          <a:p>
            <a:r>
              <a:rPr lang="en-US" dirty="0"/>
              <a:t>Challenges</a:t>
            </a:r>
            <a:endParaRPr lang="en-US" dirty="0"/>
          </a:p>
          <a:p>
            <a:r>
              <a:rPr lang="en-US" dirty="0"/>
              <a:t>Lessons Learned</a:t>
            </a:r>
            <a:endParaRPr lang="en-US" dirty="0"/>
          </a:p>
          <a:p>
            <a:endParaRPr 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ctrTitle"/>
          </p:nvPr>
        </p:nvSpPr>
        <p:spPr>
          <a:xfrm>
            <a:off x="143510" y="170815"/>
            <a:ext cx="11498580" cy="1339850"/>
          </a:xfrm>
        </p:spPr>
        <p:txBody>
          <a:bodyPr/>
          <a:p>
            <a:r>
              <a:rPr lang="en-IN" altLang="en-US"/>
              <a:t>PROBLEM STATEMENT</a:t>
            </a:r>
            <a:endParaRPr lang="en-IN" altLang="en-US"/>
          </a:p>
        </p:txBody>
      </p:sp>
      <p:sp>
        <p:nvSpPr>
          <p:cNvPr id="3" name="Subtitle 2"/>
          <p:cNvSpPr>
            <a:spLocks noGrp="1"/>
          </p:cNvSpPr>
          <p:nvPr>
            <p:ph type="subTitle" idx="1"/>
          </p:nvPr>
        </p:nvSpPr>
        <p:spPr>
          <a:xfrm>
            <a:off x="218440" y="1734820"/>
            <a:ext cx="11169015" cy="4508500"/>
          </a:xfrm>
        </p:spPr>
        <p:txBody>
          <a:bodyPr/>
          <a:p>
            <a:r>
              <a:rPr lang="en-US" b="1"/>
              <a:t>Problem Statement:</a:t>
            </a:r>
            <a:r>
              <a:rPr lang="en-US"/>
              <a:t> In today's world, as the population increases, we face a significant problem: finding places where the air is clean to breathe and the water is safe to drink. To tackle this issue, we've come together to locate areas with clean air and drinkable water.</a:t>
            </a:r>
            <a:endParaRPr lang="en-US"/>
          </a:p>
          <a:p>
            <a:endParaRPr lang="en-US"/>
          </a:p>
          <a:p>
            <a:r>
              <a:rPr lang="en-US" b="1"/>
              <a:t>Goal Statement:</a:t>
            </a:r>
            <a:r>
              <a:rPr lang="en-US"/>
              <a:t> Our goal is to provide vital information to our stakeholders using the given data analyzed, our stakeholders will be able to make informed decisions. </a:t>
            </a:r>
            <a:endParaRPr lang="en-US"/>
          </a:p>
          <a:p>
            <a:endParaRPr lang="en-US"/>
          </a:p>
          <a:p>
            <a:r>
              <a:rPr lang="en-US" b="1"/>
              <a:t>Our Stakeholders: </a:t>
            </a:r>
            <a:r>
              <a:rPr lang="en-US"/>
              <a:t>Local governments, businesses, non-profits, Educational institutions, development agencies, and international organizations.</a:t>
            </a:r>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Arrow: Right 54"/>
          <p:cNvSpPr/>
          <p:nvPr/>
        </p:nvSpPr>
        <p:spPr>
          <a:xfrm>
            <a:off x="364402" y="2333056"/>
            <a:ext cx="11827598" cy="3731789"/>
          </a:xfrm>
          <a:prstGeom prst="rightArrow">
            <a:avLst>
              <a:gd name="adj1" fmla="val 68930"/>
              <a:gd name="adj2" fmla="val 31700"/>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175100" y="815960"/>
            <a:ext cx="11827598" cy="1400627"/>
          </a:xfrm>
        </p:spPr>
        <p:txBody>
          <a:bodyPr/>
          <a:lstStyle/>
          <a:p>
            <a:pPr marL="0" indent="0">
              <a:buNone/>
            </a:pPr>
            <a:r>
              <a:rPr lang="en-US" sz="2400" dirty="0"/>
              <a:t>Mission Green analyses </a:t>
            </a:r>
            <a:r>
              <a:rPr lang="en-US" sz="2400" b="1" dirty="0"/>
              <a:t>air quality and drinking water inspection data </a:t>
            </a:r>
            <a:r>
              <a:rPr lang="en-US" sz="2400" dirty="0"/>
              <a:t>into an AWS data warehouse, facilitating informed decision-making. Our team utilizes data visualization tool Tableau to address the critical challenge of </a:t>
            </a:r>
            <a:r>
              <a:rPr lang="en-US" sz="2400" b="1" dirty="0"/>
              <a:t>identifying clean air and drinkable water areas.</a:t>
            </a:r>
            <a:endParaRPr lang="en-US" sz="2400" b="1" dirty="0"/>
          </a:p>
        </p:txBody>
      </p:sp>
      <p:sp>
        <p:nvSpPr>
          <p:cNvPr id="6" name="Title 5"/>
          <p:cNvSpPr>
            <a:spLocks noGrp="1"/>
          </p:cNvSpPr>
          <p:nvPr>
            <p:ph type="title"/>
          </p:nvPr>
        </p:nvSpPr>
        <p:spPr>
          <a:xfrm>
            <a:off x="0" y="0"/>
            <a:ext cx="12192000" cy="657917"/>
          </a:xfrm>
          <a:prstGeom prst="rect">
            <a:avLst/>
          </a:prstGeom>
        </p:spPr>
        <p:txBody>
          <a:bodyPr/>
          <a:lstStyle/>
          <a:p>
            <a:r>
              <a:rPr lang="en-US" dirty="0"/>
              <a:t>Overview</a:t>
            </a:r>
            <a:endParaRPr lang="en-US" dirty="0"/>
          </a:p>
        </p:txBody>
      </p:sp>
      <p:cxnSp>
        <p:nvCxnSpPr>
          <p:cNvPr id="11" name="Straight Connector 10"/>
          <p:cNvCxnSpPr/>
          <p:nvPr/>
        </p:nvCxnSpPr>
        <p:spPr>
          <a:xfrm>
            <a:off x="0" y="2259447"/>
            <a:ext cx="12192000" cy="0"/>
          </a:xfrm>
          <a:prstGeom prst="line">
            <a:avLst/>
          </a:prstGeom>
        </p:spPr>
        <p:style>
          <a:lnRef idx="1">
            <a:schemeClr val="accent1"/>
          </a:lnRef>
          <a:fillRef idx="0">
            <a:schemeClr val="accent1"/>
          </a:fillRef>
          <a:effectRef idx="0">
            <a:schemeClr val="accent1"/>
          </a:effectRef>
          <a:fontRef idx="minor">
            <a:schemeClr val="tx1"/>
          </a:fontRef>
        </p:style>
      </p:cxnSp>
      <p:sp>
        <p:nvSpPr>
          <p:cNvPr id="21" name="Oval 20"/>
          <p:cNvSpPr/>
          <p:nvPr/>
        </p:nvSpPr>
        <p:spPr>
          <a:xfrm>
            <a:off x="951853" y="2049153"/>
            <a:ext cx="2071607" cy="1796920"/>
          </a:xfrm>
          <a:prstGeom prst="ellipse">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5002727" y="2087900"/>
            <a:ext cx="2071607" cy="1796919"/>
          </a:xfrm>
          <a:prstGeom prst="ellipse">
            <a:avLst/>
          </a:prstGeom>
          <a:solidFill>
            <a:schemeClr val="bg1"/>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9221479" y="2113512"/>
            <a:ext cx="2071607" cy="1774771"/>
          </a:xfrm>
          <a:prstGeom prst="ellipse">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Graphic 24" descr="Database"/>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a:off x="1530457" y="2594893"/>
            <a:ext cx="914400" cy="914400"/>
          </a:xfrm>
          <a:prstGeom prst="rect">
            <a:avLst/>
          </a:prstGeom>
        </p:spPr>
      </p:pic>
      <p:pic>
        <p:nvPicPr>
          <p:cNvPr id="26" name="Graphic 25" descr="Database"/>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775847" y="2490413"/>
            <a:ext cx="914400" cy="914400"/>
          </a:xfrm>
          <a:prstGeom prst="rect">
            <a:avLst/>
          </a:prstGeom>
        </p:spPr>
      </p:pic>
      <p:pic>
        <p:nvPicPr>
          <p:cNvPr id="27" name="Graphic 26" descr="Database"/>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85067" y="2402031"/>
            <a:ext cx="914400" cy="914400"/>
          </a:xfrm>
          <a:prstGeom prst="rect">
            <a:avLst/>
          </a:prstGeom>
        </p:spPr>
      </p:pic>
      <p:pic>
        <p:nvPicPr>
          <p:cNvPr id="29" name="Graphic 28" descr="Gears"/>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439907" y="2355479"/>
            <a:ext cx="1297984" cy="1297984"/>
          </a:xfrm>
          <a:prstGeom prst="rect">
            <a:avLst/>
          </a:prstGeom>
        </p:spPr>
      </p:pic>
      <p:pic>
        <p:nvPicPr>
          <p:cNvPr id="33" name="Graphic 32" descr="Bar chart"/>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712906" y="2409468"/>
            <a:ext cx="1088755" cy="1088755"/>
          </a:xfrm>
          <a:prstGeom prst="rect">
            <a:avLst/>
          </a:prstGeom>
        </p:spPr>
      </p:pic>
      <p:cxnSp>
        <p:nvCxnSpPr>
          <p:cNvPr id="37" name="Straight Connector 36"/>
          <p:cNvCxnSpPr>
            <a:stCxn id="21" idx="4"/>
          </p:cNvCxnSpPr>
          <p:nvPr/>
        </p:nvCxnSpPr>
        <p:spPr>
          <a:xfrm>
            <a:off x="1987657" y="3846073"/>
            <a:ext cx="0" cy="352878"/>
          </a:xfrm>
          <a:prstGeom prst="line">
            <a:avLst/>
          </a:prstGeom>
          <a:ln w="28575"/>
        </p:spPr>
        <p:style>
          <a:lnRef idx="1">
            <a:schemeClr val="accent2"/>
          </a:lnRef>
          <a:fillRef idx="0">
            <a:schemeClr val="accent2"/>
          </a:fillRef>
          <a:effectRef idx="0">
            <a:schemeClr val="accent2"/>
          </a:effectRef>
          <a:fontRef idx="minor">
            <a:schemeClr val="tx1"/>
          </a:fontRef>
        </p:style>
      </p:cxnSp>
      <p:sp>
        <p:nvSpPr>
          <p:cNvPr id="47" name="Rectangle: Rounded Corners 46"/>
          <p:cNvSpPr/>
          <p:nvPr/>
        </p:nvSpPr>
        <p:spPr>
          <a:xfrm>
            <a:off x="510144" y="4314224"/>
            <a:ext cx="2880071" cy="604430"/>
          </a:xfrm>
          <a:prstGeom prst="roundRect">
            <a:avLst/>
          </a:prstGeom>
          <a:solidFill>
            <a:schemeClr val="accent2">
              <a:lumMod val="40000"/>
              <a:lumOff val="6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2">
                    <a:lumMod val="50000"/>
                  </a:schemeClr>
                </a:solidFill>
              </a:rPr>
              <a:t>Datasets: Air Quality &amp;</a:t>
            </a:r>
            <a:endParaRPr lang="en-US" dirty="0">
              <a:solidFill>
                <a:schemeClr val="accent2">
                  <a:lumMod val="50000"/>
                </a:schemeClr>
              </a:solidFill>
            </a:endParaRPr>
          </a:p>
          <a:p>
            <a:pPr algn="ctr"/>
            <a:r>
              <a:rPr lang="en-US" dirty="0">
                <a:solidFill>
                  <a:schemeClr val="accent2">
                    <a:lumMod val="50000"/>
                  </a:schemeClr>
                </a:solidFill>
              </a:rPr>
              <a:t>Drinking Water Inspection</a:t>
            </a:r>
            <a:endParaRPr lang="en-US" dirty="0">
              <a:solidFill>
                <a:schemeClr val="accent2">
                  <a:lumMod val="50000"/>
                </a:schemeClr>
              </a:solidFill>
            </a:endParaRPr>
          </a:p>
        </p:txBody>
      </p:sp>
      <p:sp>
        <p:nvSpPr>
          <p:cNvPr id="48" name="Oval 47"/>
          <p:cNvSpPr/>
          <p:nvPr/>
        </p:nvSpPr>
        <p:spPr>
          <a:xfrm>
            <a:off x="1844299" y="4136975"/>
            <a:ext cx="278946" cy="247973"/>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9" name="Straight Connector 48"/>
          <p:cNvCxnSpPr/>
          <p:nvPr/>
        </p:nvCxnSpPr>
        <p:spPr>
          <a:xfrm>
            <a:off x="6037881" y="3871207"/>
            <a:ext cx="0" cy="352878"/>
          </a:xfrm>
          <a:prstGeom prst="line">
            <a:avLst/>
          </a:prstGeom>
          <a:ln w="28575">
            <a:solidFill>
              <a:schemeClr val="accent3"/>
            </a:solidFill>
          </a:ln>
        </p:spPr>
        <p:style>
          <a:lnRef idx="1">
            <a:schemeClr val="accent2"/>
          </a:lnRef>
          <a:fillRef idx="0">
            <a:schemeClr val="accent2"/>
          </a:fillRef>
          <a:effectRef idx="0">
            <a:schemeClr val="accent2"/>
          </a:effectRef>
          <a:fontRef idx="minor">
            <a:schemeClr val="tx1"/>
          </a:fontRef>
        </p:style>
      </p:cxnSp>
      <p:sp>
        <p:nvSpPr>
          <p:cNvPr id="50" name="Rectangle: Rounded Corners 49"/>
          <p:cNvSpPr/>
          <p:nvPr/>
        </p:nvSpPr>
        <p:spPr>
          <a:xfrm>
            <a:off x="4781206" y="4330818"/>
            <a:ext cx="2495227" cy="604430"/>
          </a:xfrm>
          <a:prstGeom prst="roundRect">
            <a:avLst/>
          </a:prstGeom>
          <a:solidFill>
            <a:schemeClr val="accent3">
              <a:lumMod val="40000"/>
              <a:lumOff val="6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3">
                    <a:lumMod val="50000"/>
                  </a:schemeClr>
                </a:solidFill>
              </a:rPr>
              <a:t>AWS to host Data Warehouse</a:t>
            </a:r>
            <a:endParaRPr lang="en-US" dirty="0">
              <a:solidFill>
                <a:schemeClr val="accent3">
                  <a:lumMod val="50000"/>
                </a:schemeClr>
              </a:solidFill>
            </a:endParaRPr>
          </a:p>
        </p:txBody>
      </p:sp>
      <p:sp>
        <p:nvSpPr>
          <p:cNvPr id="51" name="Oval 50"/>
          <p:cNvSpPr/>
          <p:nvPr/>
        </p:nvSpPr>
        <p:spPr>
          <a:xfrm>
            <a:off x="5894523" y="4162109"/>
            <a:ext cx="278946" cy="247973"/>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2" name="Straight Connector 51"/>
          <p:cNvCxnSpPr/>
          <p:nvPr/>
        </p:nvCxnSpPr>
        <p:spPr>
          <a:xfrm>
            <a:off x="10261170" y="3871207"/>
            <a:ext cx="0" cy="352878"/>
          </a:xfrm>
          <a:prstGeom prst="line">
            <a:avLst/>
          </a:prstGeom>
          <a:ln w="28575">
            <a:solidFill>
              <a:schemeClr val="accent5"/>
            </a:solidFill>
          </a:ln>
        </p:spPr>
        <p:style>
          <a:lnRef idx="1">
            <a:schemeClr val="accent2"/>
          </a:lnRef>
          <a:fillRef idx="0">
            <a:schemeClr val="accent2"/>
          </a:fillRef>
          <a:effectRef idx="0">
            <a:schemeClr val="accent2"/>
          </a:effectRef>
          <a:fontRef idx="minor">
            <a:schemeClr val="tx1"/>
          </a:fontRef>
        </p:style>
      </p:cxnSp>
      <p:sp>
        <p:nvSpPr>
          <p:cNvPr id="53" name="Rectangle: Rounded Corners 52"/>
          <p:cNvSpPr/>
          <p:nvPr/>
        </p:nvSpPr>
        <p:spPr>
          <a:xfrm>
            <a:off x="9071675" y="4319100"/>
            <a:ext cx="2495227" cy="604430"/>
          </a:xfrm>
          <a:prstGeom prst="roundRect">
            <a:avLst/>
          </a:prstGeom>
          <a:solidFill>
            <a:schemeClr val="accent5">
              <a:lumMod val="40000"/>
              <a:lumOff val="6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5">
                    <a:lumMod val="50000"/>
                  </a:schemeClr>
                </a:solidFill>
              </a:rPr>
              <a:t>Tableau for Data Visualization</a:t>
            </a:r>
            <a:endParaRPr lang="en-US" dirty="0">
              <a:solidFill>
                <a:schemeClr val="accent5">
                  <a:lumMod val="50000"/>
                </a:schemeClr>
              </a:solidFill>
            </a:endParaRPr>
          </a:p>
        </p:txBody>
      </p:sp>
      <p:sp>
        <p:nvSpPr>
          <p:cNvPr id="54" name="Oval 53"/>
          <p:cNvSpPr/>
          <p:nvPr/>
        </p:nvSpPr>
        <p:spPr>
          <a:xfrm>
            <a:off x="10117812" y="4162109"/>
            <a:ext cx="278946" cy="247973"/>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Project Requirements</a:t>
            </a:r>
            <a:endParaRPr lang="en-US" dirty="0"/>
          </a:p>
        </p:txBody>
      </p:sp>
      <p:sp>
        <p:nvSpPr>
          <p:cNvPr id="3" name="Slide Number Placeholder 2"/>
          <p:cNvSpPr>
            <a:spLocks noGrp="1"/>
          </p:cNvSpPr>
          <p:nvPr>
            <p:ph type="sldNum" sz="quarter" idx="12"/>
          </p:nvPr>
        </p:nvSpPr>
        <p:spPr/>
        <p:txBody>
          <a:bodyPr/>
          <a:lstStyle/>
          <a:p>
            <a:fld id="{D1147761-E745-4E82-9000-A916A425F694}" type="slidenum">
              <a:rPr lang="en-US" smtClean="0"/>
            </a:fld>
            <a:endParaRPr lang="en-US"/>
          </a:p>
        </p:txBody>
      </p:sp>
      <p:sp>
        <p:nvSpPr>
          <p:cNvPr id="4" name="TextBox 3"/>
          <p:cNvSpPr txBox="1"/>
          <p:nvPr/>
        </p:nvSpPr>
        <p:spPr>
          <a:xfrm>
            <a:off x="204642" y="782685"/>
            <a:ext cx="4205125" cy="461665"/>
          </a:xfrm>
          <a:prstGeom prst="rect">
            <a:avLst/>
          </a:prstGeom>
          <a:noFill/>
        </p:spPr>
        <p:txBody>
          <a:bodyPr wrap="square" rtlCol="0">
            <a:spAutoFit/>
          </a:bodyPr>
          <a:lstStyle/>
          <a:p>
            <a:r>
              <a:rPr lang="en-US" sz="2400" b="1" dirty="0">
                <a:solidFill>
                  <a:schemeClr val="accent4"/>
                </a:solidFill>
                <a:latin typeface="+mj-lt"/>
              </a:rPr>
              <a:t>1. Design, Document, &amp; Plan </a:t>
            </a:r>
            <a:endParaRPr lang="en-US" sz="2400" b="1" dirty="0">
              <a:solidFill>
                <a:schemeClr val="accent4"/>
              </a:solidFill>
              <a:latin typeface="+mj-lt"/>
            </a:endParaRPr>
          </a:p>
        </p:txBody>
      </p:sp>
      <p:sp>
        <p:nvSpPr>
          <p:cNvPr id="5" name="TextBox 4"/>
          <p:cNvSpPr txBox="1"/>
          <p:nvPr/>
        </p:nvSpPr>
        <p:spPr>
          <a:xfrm>
            <a:off x="296175" y="3351213"/>
            <a:ext cx="2867045" cy="461665"/>
          </a:xfrm>
          <a:prstGeom prst="rect">
            <a:avLst/>
          </a:prstGeom>
          <a:noFill/>
        </p:spPr>
        <p:txBody>
          <a:bodyPr wrap="square" rtlCol="0">
            <a:spAutoFit/>
          </a:bodyPr>
          <a:lstStyle/>
          <a:p>
            <a:r>
              <a:rPr lang="en-US" sz="2400" b="1" dirty="0">
                <a:solidFill>
                  <a:schemeClr val="accent5"/>
                </a:solidFill>
                <a:latin typeface="+mj-lt"/>
              </a:rPr>
              <a:t>2. Develop and Build</a:t>
            </a:r>
            <a:endParaRPr lang="en-US" sz="2400" b="1" dirty="0">
              <a:solidFill>
                <a:schemeClr val="accent5"/>
              </a:solidFill>
              <a:latin typeface="+mj-lt"/>
            </a:endParaRPr>
          </a:p>
        </p:txBody>
      </p:sp>
      <p:sp>
        <p:nvSpPr>
          <p:cNvPr id="8" name="TextBox 7"/>
          <p:cNvSpPr txBox="1"/>
          <p:nvPr/>
        </p:nvSpPr>
        <p:spPr>
          <a:xfrm>
            <a:off x="7782235" y="814434"/>
            <a:ext cx="3382652" cy="461665"/>
          </a:xfrm>
          <a:prstGeom prst="rect">
            <a:avLst/>
          </a:prstGeom>
          <a:noFill/>
        </p:spPr>
        <p:txBody>
          <a:bodyPr wrap="square" rtlCol="0">
            <a:spAutoFit/>
          </a:bodyPr>
          <a:lstStyle/>
          <a:p>
            <a:pPr algn="r"/>
            <a:r>
              <a:rPr lang="en-US" sz="2400" b="1" dirty="0">
                <a:solidFill>
                  <a:schemeClr val="accent3"/>
                </a:solidFill>
                <a:latin typeface="+mj-lt"/>
              </a:rPr>
              <a:t>3. Test the Solution</a:t>
            </a:r>
            <a:endParaRPr lang="en-US" sz="2400" b="1" dirty="0">
              <a:solidFill>
                <a:schemeClr val="accent3"/>
              </a:solidFill>
              <a:latin typeface="+mj-lt"/>
            </a:endParaRPr>
          </a:p>
        </p:txBody>
      </p:sp>
      <p:sp>
        <p:nvSpPr>
          <p:cNvPr id="9" name="TextBox 8"/>
          <p:cNvSpPr txBox="1"/>
          <p:nvPr/>
        </p:nvSpPr>
        <p:spPr>
          <a:xfrm>
            <a:off x="8010013" y="3329111"/>
            <a:ext cx="3500639" cy="461665"/>
          </a:xfrm>
          <a:prstGeom prst="rect">
            <a:avLst/>
          </a:prstGeom>
          <a:noFill/>
        </p:spPr>
        <p:txBody>
          <a:bodyPr wrap="square" rtlCol="0">
            <a:spAutoFit/>
          </a:bodyPr>
          <a:lstStyle/>
          <a:p>
            <a:pPr algn="r"/>
            <a:r>
              <a:rPr lang="en-US" sz="2400" b="1" dirty="0">
                <a:solidFill>
                  <a:schemeClr val="accent2"/>
                </a:solidFill>
                <a:latin typeface="+mj-lt"/>
              </a:rPr>
              <a:t>4. Present and Deliver</a:t>
            </a:r>
            <a:endParaRPr lang="en-US" sz="2400" b="1" dirty="0">
              <a:solidFill>
                <a:schemeClr val="accent2"/>
              </a:solidFill>
              <a:latin typeface="+mj-lt"/>
            </a:endParaRPr>
          </a:p>
        </p:txBody>
      </p:sp>
      <p:sp>
        <p:nvSpPr>
          <p:cNvPr id="13" name="TextBox 12"/>
          <p:cNvSpPr txBox="1"/>
          <p:nvPr/>
        </p:nvSpPr>
        <p:spPr>
          <a:xfrm>
            <a:off x="321575" y="1225077"/>
            <a:ext cx="3412225" cy="2031325"/>
          </a:xfrm>
          <a:prstGeom prst="rect">
            <a:avLst/>
          </a:prstGeom>
          <a:noFill/>
        </p:spPr>
        <p:txBody>
          <a:bodyPr wrap="square" rtlCol="0">
            <a:spAutoFit/>
          </a:bodyPr>
          <a:lstStyle/>
          <a:p>
            <a:pPr marL="285750" indent="-285750">
              <a:buFont typeface="Wingdings" panose="05000000000000000000" pitchFamily="2" charset="2"/>
              <a:buChar char="ü"/>
            </a:pPr>
            <a:r>
              <a:rPr lang="en-US" sz="1400" dirty="0">
                <a:solidFill>
                  <a:schemeClr val="bg1">
                    <a:lumMod val="65000"/>
                  </a:schemeClr>
                </a:solidFill>
                <a:latin typeface="+mj-lt"/>
              </a:rPr>
              <a:t>Develop a conceptual design architectures</a:t>
            </a:r>
            <a:endParaRPr lang="en-US" sz="1400" dirty="0">
              <a:solidFill>
                <a:schemeClr val="bg1">
                  <a:lumMod val="65000"/>
                </a:schemeClr>
              </a:solidFill>
              <a:latin typeface="+mj-lt"/>
            </a:endParaRPr>
          </a:p>
          <a:p>
            <a:pPr marL="285750" indent="-285750">
              <a:buFont typeface="Wingdings" panose="05000000000000000000" pitchFamily="2" charset="2"/>
              <a:buChar char="ü"/>
            </a:pPr>
            <a:r>
              <a:rPr lang="en-US" sz="1400" dirty="0">
                <a:solidFill>
                  <a:schemeClr val="bg1">
                    <a:lumMod val="65000"/>
                  </a:schemeClr>
                </a:solidFill>
                <a:latin typeface="+mj-lt"/>
              </a:rPr>
              <a:t>Develop data flow diagrams and data models</a:t>
            </a:r>
            <a:endParaRPr lang="en-US" sz="1400" dirty="0">
              <a:solidFill>
                <a:schemeClr val="bg1">
                  <a:lumMod val="65000"/>
                </a:schemeClr>
              </a:solidFill>
              <a:latin typeface="+mj-lt"/>
            </a:endParaRPr>
          </a:p>
          <a:p>
            <a:pPr marL="285750" indent="-285750">
              <a:buFont typeface="Wingdings" panose="05000000000000000000" pitchFamily="2" charset="2"/>
              <a:buChar char="ü"/>
            </a:pPr>
            <a:r>
              <a:rPr lang="en-US" sz="1400" dirty="0">
                <a:solidFill>
                  <a:schemeClr val="bg1">
                    <a:lumMod val="65000"/>
                  </a:schemeClr>
                </a:solidFill>
                <a:latin typeface="+mj-lt"/>
              </a:rPr>
              <a:t>Define analytics concepts with bus matrix</a:t>
            </a:r>
            <a:endParaRPr lang="en-US" sz="1400" dirty="0">
              <a:solidFill>
                <a:schemeClr val="bg1">
                  <a:lumMod val="65000"/>
                </a:schemeClr>
              </a:solidFill>
              <a:latin typeface="+mj-lt"/>
            </a:endParaRPr>
          </a:p>
          <a:p>
            <a:pPr marL="285750" indent="-285750">
              <a:buFont typeface="Wingdings" panose="05000000000000000000" pitchFamily="2" charset="2"/>
              <a:buChar char="ü"/>
            </a:pPr>
            <a:r>
              <a:rPr lang="en-US" sz="1400" dirty="0">
                <a:solidFill>
                  <a:schemeClr val="bg1">
                    <a:lumMod val="65000"/>
                  </a:schemeClr>
                </a:solidFill>
                <a:latin typeface="+mj-lt"/>
              </a:rPr>
              <a:t>Define ETL Instructions</a:t>
            </a:r>
            <a:endParaRPr lang="en-US" sz="1400" dirty="0">
              <a:solidFill>
                <a:schemeClr val="bg1">
                  <a:lumMod val="65000"/>
                </a:schemeClr>
              </a:solidFill>
              <a:latin typeface="+mj-lt"/>
            </a:endParaRPr>
          </a:p>
          <a:p>
            <a:pPr marL="285750" indent="-285750">
              <a:buFont typeface="Wingdings" panose="05000000000000000000" pitchFamily="2" charset="2"/>
              <a:buChar char="ü"/>
            </a:pPr>
            <a:r>
              <a:rPr lang="en-US" sz="1400" dirty="0">
                <a:solidFill>
                  <a:schemeClr val="bg1">
                    <a:lumMod val="65000"/>
                  </a:schemeClr>
                </a:solidFill>
                <a:latin typeface="+mj-lt"/>
              </a:rPr>
              <a:t>Define data attributes</a:t>
            </a:r>
            <a:endParaRPr lang="en-US" sz="1400" dirty="0">
              <a:solidFill>
                <a:schemeClr val="bg1">
                  <a:lumMod val="65000"/>
                </a:schemeClr>
              </a:solidFill>
              <a:latin typeface="+mj-lt"/>
            </a:endParaRPr>
          </a:p>
          <a:p>
            <a:pPr marL="285750" indent="-285750">
              <a:buFont typeface="Wingdings" panose="05000000000000000000" pitchFamily="2" charset="2"/>
              <a:buChar char="ü"/>
            </a:pPr>
            <a:endParaRPr lang="en-US" sz="1400" dirty="0">
              <a:solidFill>
                <a:schemeClr val="bg1">
                  <a:lumMod val="65000"/>
                </a:schemeClr>
              </a:solidFill>
              <a:latin typeface="+mj-lt"/>
            </a:endParaRPr>
          </a:p>
        </p:txBody>
      </p:sp>
      <p:sp>
        <p:nvSpPr>
          <p:cNvPr id="17" name="TextBox 16"/>
          <p:cNvSpPr txBox="1"/>
          <p:nvPr/>
        </p:nvSpPr>
        <p:spPr>
          <a:xfrm>
            <a:off x="258075" y="3812878"/>
            <a:ext cx="3475725" cy="2308324"/>
          </a:xfrm>
          <a:prstGeom prst="rect">
            <a:avLst/>
          </a:prstGeom>
          <a:noFill/>
        </p:spPr>
        <p:txBody>
          <a:bodyPr wrap="square" rtlCol="0">
            <a:spAutoFit/>
          </a:bodyPr>
          <a:lstStyle/>
          <a:p>
            <a:pPr marL="285750" indent="-285750">
              <a:buFont typeface="Wingdings" panose="05000000000000000000" pitchFamily="2" charset="2"/>
              <a:buChar char="ü"/>
            </a:pPr>
            <a:r>
              <a:rPr lang="en-US" sz="1400" dirty="0">
                <a:solidFill>
                  <a:schemeClr val="bg1">
                    <a:lumMod val="65000"/>
                  </a:schemeClr>
                </a:solidFill>
                <a:latin typeface="+mj-lt"/>
              </a:rPr>
              <a:t>Develop the warehouse solution using Amazon Web Services as the platform</a:t>
            </a:r>
            <a:endParaRPr lang="en-US" sz="1400" dirty="0">
              <a:solidFill>
                <a:schemeClr val="bg1">
                  <a:lumMod val="65000"/>
                </a:schemeClr>
              </a:solidFill>
              <a:latin typeface="+mj-lt"/>
            </a:endParaRPr>
          </a:p>
          <a:p>
            <a:pPr marL="285750" indent="-285750">
              <a:buFont typeface="Wingdings" panose="05000000000000000000" pitchFamily="2" charset="2"/>
              <a:buChar char="ü"/>
            </a:pPr>
            <a:r>
              <a:rPr lang="en-US" sz="1400" dirty="0">
                <a:solidFill>
                  <a:schemeClr val="bg1">
                    <a:lumMod val="65000"/>
                  </a:schemeClr>
                </a:solidFill>
                <a:latin typeface="+mj-lt"/>
              </a:rPr>
              <a:t>Include two data structures: </a:t>
            </a:r>
            <a:endParaRPr lang="en-US" sz="1400" dirty="0">
              <a:solidFill>
                <a:schemeClr val="bg1">
                  <a:lumMod val="65000"/>
                </a:schemeClr>
              </a:solidFill>
              <a:latin typeface="+mj-lt"/>
            </a:endParaRPr>
          </a:p>
          <a:p>
            <a:pPr marL="742950" lvl="1" indent="-285750">
              <a:buFont typeface="Arial" panose="020B0604020202020204" pitchFamily="34" charset="0"/>
              <a:buChar char="•"/>
            </a:pPr>
            <a:r>
              <a:rPr lang="en-US" sz="1100" dirty="0">
                <a:solidFill>
                  <a:schemeClr val="bg1">
                    <a:lumMod val="65000"/>
                  </a:schemeClr>
                </a:solidFill>
                <a:latin typeface="+mj-lt"/>
              </a:rPr>
              <a:t>Structured dataset</a:t>
            </a:r>
            <a:endParaRPr lang="en-US" sz="1100" dirty="0">
              <a:solidFill>
                <a:schemeClr val="bg1">
                  <a:lumMod val="65000"/>
                </a:schemeClr>
              </a:solidFill>
              <a:latin typeface="+mj-lt"/>
            </a:endParaRPr>
          </a:p>
          <a:p>
            <a:pPr marL="742950" lvl="1" indent="-285750">
              <a:buFont typeface="Arial" panose="020B0604020202020204" pitchFamily="34" charset="0"/>
              <a:buChar char="•"/>
            </a:pPr>
            <a:r>
              <a:rPr lang="en-US" sz="1100" dirty="0">
                <a:solidFill>
                  <a:schemeClr val="bg1">
                    <a:lumMod val="65000"/>
                  </a:schemeClr>
                </a:solidFill>
                <a:latin typeface="+mj-lt"/>
              </a:rPr>
              <a:t>Semi/Unstructured dataset</a:t>
            </a:r>
            <a:endParaRPr lang="en-US" sz="1100" dirty="0">
              <a:solidFill>
                <a:schemeClr val="bg1">
                  <a:lumMod val="65000"/>
                </a:schemeClr>
              </a:solidFill>
              <a:latin typeface="+mj-lt"/>
            </a:endParaRPr>
          </a:p>
          <a:p>
            <a:pPr marL="285750" indent="-285750">
              <a:buFont typeface="Wingdings" panose="05000000000000000000" pitchFamily="2" charset="2"/>
              <a:buChar char="ü"/>
            </a:pPr>
            <a:r>
              <a:rPr lang="en-US" sz="1400" dirty="0">
                <a:solidFill>
                  <a:schemeClr val="bg1">
                    <a:lumMod val="65000"/>
                  </a:schemeClr>
                </a:solidFill>
                <a:latin typeface="+mj-lt"/>
              </a:rPr>
              <a:t>Integrations:</a:t>
            </a:r>
            <a:endParaRPr lang="en-US" sz="1400" dirty="0">
              <a:solidFill>
                <a:schemeClr val="bg1">
                  <a:lumMod val="65000"/>
                </a:schemeClr>
              </a:solidFill>
              <a:latin typeface="+mj-lt"/>
            </a:endParaRPr>
          </a:p>
          <a:p>
            <a:pPr marL="742950" lvl="1" indent="-285750">
              <a:buFont typeface="Arial" panose="020B0604020202020204" pitchFamily="34" charset="0"/>
              <a:buChar char="•"/>
            </a:pPr>
            <a:r>
              <a:rPr lang="en-US" sz="1100" dirty="0">
                <a:solidFill>
                  <a:schemeClr val="bg1">
                    <a:lumMod val="65000"/>
                  </a:schemeClr>
                </a:solidFill>
                <a:latin typeface="+mj-lt"/>
              </a:rPr>
              <a:t>Batch/Migration</a:t>
            </a:r>
            <a:endParaRPr lang="en-US" sz="1100" dirty="0">
              <a:solidFill>
                <a:schemeClr val="bg1">
                  <a:lumMod val="65000"/>
                </a:schemeClr>
              </a:solidFill>
              <a:latin typeface="+mj-lt"/>
            </a:endParaRPr>
          </a:p>
          <a:p>
            <a:pPr marL="742950" lvl="1" indent="-285750">
              <a:buFont typeface="Arial" panose="020B0604020202020204" pitchFamily="34" charset="0"/>
              <a:buChar char="•"/>
            </a:pPr>
            <a:r>
              <a:rPr lang="en-US" sz="1100" dirty="0">
                <a:solidFill>
                  <a:schemeClr val="bg1">
                    <a:lumMod val="65000"/>
                  </a:schemeClr>
                </a:solidFill>
                <a:latin typeface="+mj-lt"/>
              </a:rPr>
              <a:t>Real-time</a:t>
            </a:r>
            <a:endParaRPr lang="en-US" sz="1100" dirty="0">
              <a:solidFill>
                <a:schemeClr val="bg1">
                  <a:lumMod val="65000"/>
                </a:schemeClr>
              </a:solidFill>
              <a:latin typeface="+mj-lt"/>
            </a:endParaRPr>
          </a:p>
          <a:p>
            <a:pPr marL="285750" indent="-285750">
              <a:buFont typeface="Wingdings" panose="05000000000000000000" pitchFamily="2" charset="2"/>
              <a:buChar char="ü"/>
            </a:pPr>
            <a:r>
              <a:rPr lang="en-US" sz="1400" dirty="0">
                <a:solidFill>
                  <a:schemeClr val="bg1">
                    <a:lumMod val="65000"/>
                  </a:schemeClr>
                </a:solidFill>
                <a:latin typeface="+mj-lt"/>
              </a:rPr>
              <a:t>Data Visualization</a:t>
            </a:r>
            <a:endParaRPr lang="en-US" sz="1400" dirty="0">
              <a:solidFill>
                <a:schemeClr val="bg1">
                  <a:lumMod val="65000"/>
                </a:schemeClr>
              </a:solidFill>
              <a:latin typeface="+mj-lt"/>
            </a:endParaRPr>
          </a:p>
          <a:p>
            <a:pPr marL="285750" indent="-285750">
              <a:buFont typeface="Wingdings" panose="05000000000000000000" pitchFamily="2" charset="2"/>
              <a:buChar char="ü"/>
            </a:pPr>
            <a:r>
              <a:rPr lang="en-US" sz="1400" dirty="0">
                <a:solidFill>
                  <a:schemeClr val="bg1">
                    <a:lumMod val="65000"/>
                  </a:schemeClr>
                </a:solidFill>
                <a:latin typeface="+mj-lt"/>
              </a:rPr>
              <a:t>Code Repository (GitHub)</a:t>
            </a:r>
            <a:endParaRPr lang="en-US" sz="1400" dirty="0">
              <a:solidFill>
                <a:schemeClr val="bg1">
                  <a:lumMod val="65000"/>
                </a:schemeClr>
              </a:solidFill>
              <a:latin typeface="+mj-lt"/>
            </a:endParaRPr>
          </a:p>
          <a:p>
            <a:pPr marL="742950" lvl="1" indent="-285750">
              <a:buFont typeface="Arial" panose="020B0604020202020204" pitchFamily="34" charset="0"/>
              <a:buChar char="•"/>
            </a:pPr>
            <a:endParaRPr lang="en-US" sz="1400" dirty="0">
              <a:solidFill>
                <a:schemeClr val="bg1">
                  <a:lumMod val="65000"/>
                </a:schemeClr>
              </a:solidFill>
              <a:latin typeface="+mj-lt"/>
            </a:endParaRPr>
          </a:p>
        </p:txBody>
      </p:sp>
      <p:sp>
        <p:nvSpPr>
          <p:cNvPr id="20" name="TextBox 19"/>
          <p:cNvSpPr txBox="1"/>
          <p:nvPr/>
        </p:nvSpPr>
        <p:spPr>
          <a:xfrm>
            <a:off x="8433668" y="3809923"/>
            <a:ext cx="3685275" cy="954107"/>
          </a:xfrm>
          <a:prstGeom prst="rect">
            <a:avLst/>
          </a:prstGeom>
          <a:noFill/>
        </p:spPr>
        <p:txBody>
          <a:bodyPr wrap="square" rtlCol="0">
            <a:spAutoFit/>
          </a:bodyPr>
          <a:lstStyle/>
          <a:p>
            <a:pPr marL="742950" lvl="1" indent="-285750">
              <a:buFont typeface="Wingdings" panose="05000000000000000000" pitchFamily="2" charset="2"/>
              <a:buChar char="ü"/>
            </a:pPr>
            <a:r>
              <a:rPr lang="en-US" sz="1400" dirty="0">
                <a:solidFill>
                  <a:schemeClr val="bg1">
                    <a:lumMod val="65000"/>
                  </a:schemeClr>
                </a:solidFill>
                <a:latin typeface="+mj-lt"/>
              </a:rPr>
              <a:t>Deliver an executive presentation</a:t>
            </a:r>
            <a:endParaRPr lang="en-US" sz="1400" dirty="0">
              <a:solidFill>
                <a:schemeClr val="bg1">
                  <a:lumMod val="65000"/>
                </a:schemeClr>
              </a:solidFill>
              <a:latin typeface="+mj-lt"/>
            </a:endParaRPr>
          </a:p>
          <a:p>
            <a:pPr marL="742950" lvl="1" indent="-285750">
              <a:buFont typeface="Wingdings" panose="05000000000000000000" pitchFamily="2" charset="2"/>
              <a:buChar char="ü"/>
            </a:pPr>
            <a:r>
              <a:rPr lang="en-US" sz="1400" dirty="0">
                <a:solidFill>
                  <a:schemeClr val="bg1">
                    <a:lumMod val="65000"/>
                  </a:schemeClr>
                </a:solidFill>
                <a:latin typeface="+mj-lt"/>
              </a:rPr>
              <a:t>Demo the architectural components</a:t>
            </a:r>
            <a:endParaRPr lang="en-US" sz="1400" dirty="0">
              <a:solidFill>
                <a:schemeClr val="bg1">
                  <a:lumMod val="65000"/>
                </a:schemeClr>
              </a:solidFill>
              <a:latin typeface="+mj-lt"/>
            </a:endParaRPr>
          </a:p>
          <a:p>
            <a:pPr marL="742950" lvl="1" indent="-285750">
              <a:buFont typeface="Wingdings" panose="05000000000000000000" pitchFamily="2" charset="2"/>
              <a:buChar char="ü"/>
            </a:pPr>
            <a:r>
              <a:rPr lang="en-US" sz="1400" dirty="0">
                <a:solidFill>
                  <a:schemeClr val="bg1">
                    <a:lumMod val="65000"/>
                  </a:schemeClr>
                </a:solidFill>
                <a:latin typeface="+mj-lt"/>
              </a:rPr>
              <a:t>Demo the visualizations in a data visualization platform like Tableau</a:t>
            </a:r>
            <a:endParaRPr lang="en-US" sz="1400" dirty="0">
              <a:solidFill>
                <a:schemeClr val="bg1">
                  <a:lumMod val="65000"/>
                </a:schemeClr>
              </a:solidFill>
              <a:latin typeface="+mj-lt"/>
            </a:endParaRPr>
          </a:p>
        </p:txBody>
      </p:sp>
      <p:sp>
        <p:nvSpPr>
          <p:cNvPr id="21" name="TextBox 20"/>
          <p:cNvSpPr txBox="1"/>
          <p:nvPr/>
        </p:nvSpPr>
        <p:spPr>
          <a:xfrm>
            <a:off x="8433667" y="1263496"/>
            <a:ext cx="3685275" cy="1384995"/>
          </a:xfrm>
          <a:prstGeom prst="rect">
            <a:avLst/>
          </a:prstGeom>
          <a:noFill/>
        </p:spPr>
        <p:txBody>
          <a:bodyPr wrap="square" rtlCol="0">
            <a:spAutoFit/>
          </a:bodyPr>
          <a:lstStyle/>
          <a:p>
            <a:pPr marL="742950" lvl="1" indent="-285750">
              <a:buFont typeface="Wingdings" panose="05000000000000000000" pitchFamily="2" charset="2"/>
              <a:buChar char="ü"/>
            </a:pPr>
            <a:r>
              <a:rPr lang="en-US" sz="1400" dirty="0">
                <a:solidFill>
                  <a:schemeClr val="bg1">
                    <a:lumMod val="65000"/>
                  </a:schemeClr>
                </a:solidFill>
                <a:latin typeface="+mj-lt"/>
              </a:rPr>
              <a:t>A prototype is to be test</a:t>
            </a:r>
            <a:endParaRPr lang="en-US" sz="1400" dirty="0">
              <a:solidFill>
                <a:schemeClr val="bg1">
                  <a:lumMod val="65000"/>
                </a:schemeClr>
              </a:solidFill>
              <a:latin typeface="+mj-lt"/>
            </a:endParaRPr>
          </a:p>
          <a:p>
            <a:pPr marL="742950" lvl="1" indent="-285750">
              <a:buFont typeface="Wingdings" panose="05000000000000000000" pitchFamily="2" charset="2"/>
              <a:buChar char="ü"/>
            </a:pPr>
            <a:r>
              <a:rPr lang="en-US" sz="1400" dirty="0">
                <a:solidFill>
                  <a:schemeClr val="bg1">
                    <a:lumMod val="65000"/>
                  </a:schemeClr>
                </a:solidFill>
                <a:latin typeface="+mj-lt"/>
              </a:rPr>
              <a:t>Break-testing and optimization of the database may be necessary (use of indexes)</a:t>
            </a:r>
            <a:endParaRPr lang="en-US" sz="1400" dirty="0">
              <a:solidFill>
                <a:schemeClr val="bg1">
                  <a:lumMod val="65000"/>
                </a:schemeClr>
              </a:solidFill>
              <a:latin typeface="+mj-lt"/>
            </a:endParaRPr>
          </a:p>
          <a:p>
            <a:pPr marL="742950" lvl="1" indent="-285750">
              <a:buFont typeface="Wingdings" panose="05000000000000000000" pitchFamily="2" charset="2"/>
              <a:buChar char="ü"/>
            </a:pPr>
            <a:r>
              <a:rPr lang="en-US" sz="1400" dirty="0">
                <a:solidFill>
                  <a:schemeClr val="bg1">
                    <a:lumMod val="65000"/>
                  </a:schemeClr>
                </a:solidFill>
                <a:latin typeface="+mj-lt"/>
              </a:rPr>
              <a:t>Ensure that error-handling scenarios are considered</a:t>
            </a:r>
            <a:endParaRPr lang="en-US" sz="1400" dirty="0">
              <a:solidFill>
                <a:schemeClr val="bg1">
                  <a:lumMod val="65000"/>
                </a:schemeClr>
              </a:solidFill>
              <a:latin typeface="+mj-lt"/>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56"/>
          <p:cNvSpPr/>
          <p:nvPr/>
        </p:nvSpPr>
        <p:spPr>
          <a:xfrm>
            <a:off x="9785205" y="3064544"/>
            <a:ext cx="2208860" cy="354750"/>
          </a:xfrm>
          <a:prstGeom prst="roundRect">
            <a:avLst>
              <a:gd name="adj" fmla="val 16667"/>
            </a:avLst>
          </a:prstGeom>
          <a:solidFill>
            <a:srgbClr val="287D7B"/>
          </a:solidFill>
          <a:ln w="12700" cap="flat" cmpd="sng">
            <a:solidFill>
              <a:schemeClr val="lt1"/>
            </a:solidFill>
            <a:prstDash val="solid"/>
            <a:miter lim="800000"/>
            <a:headEnd type="none" w="sm" len="sm"/>
            <a:tailEnd type="none" w="sm" len="sm"/>
          </a:ln>
        </p:spPr>
        <p:txBody>
          <a:bodyPr spcFirstLastPara="1" wrap="square" lIns="530825" tIns="58650" rIns="413475" bIns="58650" anchor="ctr" anchorCtr="0">
            <a:noAutofit/>
          </a:bodyPr>
          <a:lstStyle/>
          <a:p>
            <a:pPr marL="0" marR="0" lvl="0" indent="0" algn="ctr" rtl="0">
              <a:lnSpc>
                <a:spcPct val="90000"/>
              </a:lnSpc>
              <a:spcBef>
                <a:spcPts val="0"/>
              </a:spcBef>
              <a:spcAft>
                <a:spcPts val="0"/>
              </a:spcAft>
              <a:buClr>
                <a:schemeClr val="dk1"/>
              </a:buClr>
              <a:buSzPts val="4400"/>
              <a:buFont typeface="Calibri" panose="020F0502020204030204"/>
              <a:buNone/>
            </a:pPr>
            <a:endParaRPr sz="44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48" name="Google Shape;348;p5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fld>
            <a:endParaRPr lang="en-US"/>
          </a:p>
        </p:txBody>
      </p:sp>
      <p:sp>
        <p:nvSpPr>
          <p:cNvPr id="349" name="Google Shape;349;p56"/>
          <p:cNvSpPr txBox="1"/>
          <p:nvPr/>
        </p:nvSpPr>
        <p:spPr>
          <a:xfrm>
            <a:off x="0" y="0"/>
            <a:ext cx="12192000" cy="657917"/>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4400"/>
              <a:buFont typeface="Calibri" panose="020F0502020204030204"/>
              <a:buNone/>
            </a:pPr>
            <a:r>
              <a:rPr lang="en-US" sz="4400">
                <a:solidFill>
                  <a:schemeClr val="dk1"/>
                </a:solidFill>
                <a:latin typeface="Calibri" panose="020F0502020204030204"/>
                <a:ea typeface="Calibri" panose="020F0502020204030204"/>
                <a:cs typeface="Calibri" panose="020F0502020204030204"/>
                <a:sym typeface="Calibri" panose="020F0502020204030204"/>
              </a:rPr>
              <a:t>Project Milestones &amp; Timeline</a:t>
            </a:r>
            <a:endParaRPr lang="en-US" sz="44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350" name="Google Shape;350;p56"/>
          <p:cNvSpPr/>
          <p:nvPr/>
        </p:nvSpPr>
        <p:spPr>
          <a:xfrm>
            <a:off x="8310025" y="3064550"/>
            <a:ext cx="1976275" cy="354800"/>
          </a:xfrm>
          <a:prstGeom prst="flowChartProcess">
            <a:avLst/>
          </a:prstGeom>
          <a:solidFill>
            <a:srgbClr val="E85F43"/>
          </a:solidFill>
          <a:ln w="12700" cap="flat" cmpd="sng">
            <a:solidFill>
              <a:schemeClr val="lt1"/>
            </a:solidFill>
            <a:prstDash val="solid"/>
            <a:miter lim="800000"/>
            <a:headEnd type="none" w="sm" len="sm"/>
            <a:tailEnd type="none" w="sm" len="sm"/>
          </a:ln>
        </p:spPr>
        <p:txBody>
          <a:bodyPr spcFirstLastPara="1" wrap="square" lIns="470800" tIns="38650" rIns="393475" bIns="38650" anchor="ctr" anchorCtr="0">
            <a:noAutofit/>
          </a:bodyPr>
          <a:lstStyle/>
          <a:p>
            <a:pPr marL="0" marR="0" lvl="0" indent="0" algn="ctr" rtl="0">
              <a:lnSpc>
                <a:spcPct val="90000"/>
              </a:lnSpc>
              <a:spcBef>
                <a:spcPts val="0"/>
              </a:spcBef>
              <a:spcAft>
                <a:spcPts val="0"/>
              </a:spcAft>
              <a:buClr>
                <a:schemeClr val="dk1"/>
              </a:buClr>
              <a:buSzPts val="2900"/>
              <a:buFont typeface="Calibri" panose="020F0502020204030204"/>
              <a:buNone/>
            </a:pPr>
            <a:endParaRPr sz="2900">
              <a:solidFill>
                <a:schemeClr val="lt1"/>
              </a:solidFill>
              <a:latin typeface="Calibri" panose="020F0502020204030204"/>
              <a:ea typeface="Calibri" panose="020F0502020204030204"/>
              <a:cs typeface="Calibri" panose="020F0502020204030204"/>
              <a:sym typeface="Calibri" panose="020F0502020204030204"/>
            </a:endParaRPr>
          </a:p>
        </p:txBody>
      </p:sp>
      <p:cxnSp>
        <p:nvCxnSpPr>
          <p:cNvPr id="351" name="Google Shape;351;p56"/>
          <p:cNvCxnSpPr>
            <a:stCxn id="352" idx="0"/>
            <a:endCxn id="353" idx="4"/>
          </p:cNvCxnSpPr>
          <p:nvPr/>
        </p:nvCxnSpPr>
        <p:spPr>
          <a:xfrm>
            <a:off x="11102405" y="1403785"/>
            <a:ext cx="0" cy="2089500"/>
          </a:xfrm>
          <a:prstGeom prst="straightConnector1">
            <a:avLst/>
          </a:prstGeom>
          <a:noFill/>
          <a:ln w="57150" cap="flat" cmpd="sng">
            <a:solidFill>
              <a:srgbClr val="D8D8D8"/>
            </a:solidFill>
            <a:prstDash val="solid"/>
            <a:miter lim="800000"/>
            <a:headEnd type="none" w="sm" len="sm"/>
            <a:tailEnd type="none" w="sm" len="sm"/>
          </a:ln>
        </p:spPr>
      </p:cxnSp>
      <p:sp>
        <p:nvSpPr>
          <p:cNvPr id="352" name="Google Shape;352;p56"/>
          <p:cNvSpPr/>
          <p:nvPr/>
        </p:nvSpPr>
        <p:spPr>
          <a:xfrm>
            <a:off x="10599455" y="1403785"/>
            <a:ext cx="1005900" cy="1005900"/>
          </a:xfrm>
          <a:prstGeom prst="ellipse">
            <a:avLst/>
          </a:prstGeom>
          <a:solidFill>
            <a:schemeClr val="lt1"/>
          </a:solidFill>
          <a:ln w="38100" cap="flat" cmpd="sng">
            <a:solidFill>
              <a:srgbClr val="BFBFB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cxnSp>
        <p:nvCxnSpPr>
          <p:cNvPr id="354" name="Google Shape;354;p56"/>
          <p:cNvCxnSpPr/>
          <p:nvPr/>
        </p:nvCxnSpPr>
        <p:spPr>
          <a:xfrm rot="10800000" flipH="1">
            <a:off x="7210078" y="2336891"/>
            <a:ext cx="3300" cy="649500"/>
          </a:xfrm>
          <a:prstGeom prst="straightConnector1">
            <a:avLst/>
          </a:prstGeom>
          <a:noFill/>
          <a:ln w="57150" cap="flat" cmpd="sng">
            <a:solidFill>
              <a:srgbClr val="D8D8D8"/>
            </a:solidFill>
            <a:prstDash val="solid"/>
            <a:miter lim="800000"/>
            <a:headEnd type="none" w="sm" len="sm"/>
            <a:tailEnd type="none" w="sm" len="sm"/>
          </a:ln>
        </p:spPr>
      </p:cxnSp>
      <p:sp>
        <p:nvSpPr>
          <p:cNvPr id="355" name="Google Shape;355;p56"/>
          <p:cNvSpPr/>
          <p:nvPr/>
        </p:nvSpPr>
        <p:spPr>
          <a:xfrm>
            <a:off x="6690483" y="1395688"/>
            <a:ext cx="1005900" cy="1005900"/>
          </a:xfrm>
          <a:prstGeom prst="ellipse">
            <a:avLst/>
          </a:prstGeom>
          <a:solidFill>
            <a:schemeClr val="lt1"/>
          </a:solidFill>
          <a:ln w="38100" cap="flat" cmpd="sng">
            <a:solidFill>
              <a:srgbClr val="BFBFB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cxnSp>
        <p:nvCxnSpPr>
          <p:cNvPr id="356" name="Google Shape;356;p56"/>
          <p:cNvCxnSpPr>
            <a:stCxn id="357" idx="0"/>
            <a:endCxn id="358" idx="4"/>
          </p:cNvCxnSpPr>
          <p:nvPr/>
        </p:nvCxnSpPr>
        <p:spPr>
          <a:xfrm rot="10800000" flipH="1">
            <a:off x="5169998" y="3504372"/>
            <a:ext cx="32400" cy="659100"/>
          </a:xfrm>
          <a:prstGeom prst="straightConnector1">
            <a:avLst/>
          </a:prstGeom>
          <a:noFill/>
          <a:ln w="57150" cap="flat" cmpd="sng">
            <a:solidFill>
              <a:srgbClr val="D8D8D8"/>
            </a:solidFill>
            <a:prstDash val="solid"/>
            <a:miter lim="800000"/>
            <a:headEnd type="none" w="sm" len="sm"/>
            <a:tailEnd type="none" w="sm" len="sm"/>
          </a:ln>
        </p:spPr>
      </p:cxnSp>
      <p:cxnSp>
        <p:nvCxnSpPr>
          <p:cNvPr id="359" name="Google Shape;359;p56"/>
          <p:cNvCxnSpPr/>
          <p:nvPr/>
        </p:nvCxnSpPr>
        <p:spPr>
          <a:xfrm rot="10800000" flipH="1">
            <a:off x="3144505" y="2319326"/>
            <a:ext cx="3300" cy="649500"/>
          </a:xfrm>
          <a:prstGeom prst="straightConnector1">
            <a:avLst/>
          </a:prstGeom>
          <a:noFill/>
          <a:ln w="57150" cap="flat" cmpd="sng">
            <a:solidFill>
              <a:srgbClr val="D8D8D8"/>
            </a:solidFill>
            <a:prstDash val="solid"/>
            <a:miter lim="800000"/>
            <a:headEnd type="none" w="sm" len="sm"/>
            <a:tailEnd type="none" w="sm" len="sm"/>
          </a:ln>
        </p:spPr>
      </p:cxnSp>
      <p:cxnSp>
        <p:nvCxnSpPr>
          <p:cNvPr id="360" name="Google Shape;360;p56"/>
          <p:cNvCxnSpPr>
            <a:stCxn id="361" idx="0"/>
            <a:endCxn id="362" idx="4"/>
          </p:cNvCxnSpPr>
          <p:nvPr/>
        </p:nvCxnSpPr>
        <p:spPr>
          <a:xfrm rot="10800000">
            <a:off x="1199636" y="3493222"/>
            <a:ext cx="0" cy="758400"/>
          </a:xfrm>
          <a:prstGeom prst="straightConnector1">
            <a:avLst/>
          </a:prstGeom>
          <a:noFill/>
          <a:ln w="57150" cap="flat" cmpd="sng">
            <a:solidFill>
              <a:srgbClr val="D8D8D8"/>
            </a:solidFill>
            <a:prstDash val="solid"/>
            <a:miter lim="800000"/>
            <a:headEnd type="none" w="sm" len="sm"/>
            <a:tailEnd type="none" w="sm" len="sm"/>
          </a:ln>
        </p:spPr>
      </p:cxnSp>
      <p:sp>
        <p:nvSpPr>
          <p:cNvPr id="363" name="Google Shape;363;p56"/>
          <p:cNvSpPr/>
          <p:nvPr/>
        </p:nvSpPr>
        <p:spPr>
          <a:xfrm>
            <a:off x="199906" y="3067969"/>
            <a:ext cx="2209023" cy="354806"/>
          </a:xfrm>
          <a:prstGeom prst="flowChartAlternateProcess">
            <a:avLst/>
          </a:prstGeom>
          <a:solidFill>
            <a:srgbClr val="92C36B"/>
          </a:solidFill>
          <a:ln w="12700" cap="flat" cmpd="sng">
            <a:solidFill>
              <a:schemeClr val="lt1"/>
            </a:solidFill>
            <a:prstDash val="solid"/>
            <a:miter lim="800000"/>
            <a:headEnd type="none" w="sm" len="sm"/>
            <a:tailEnd type="none" w="sm" len="sm"/>
          </a:ln>
        </p:spPr>
        <p:txBody>
          <a:bodyPr spcFirstLastPara="1" wrap="square" lIns="470800" tIns="38650" rIns="393475" bIns="38650" anchor="ctr" anchorCtr="0">
            <a:noAutofit/>
          </a:bodyPr>
          <a:lstStyle/>
          <a:p>
            <a:pPr marL="0" marR="0" lvl="0" indent="0" algn="ctr" rtl="0">
              <a:lnSpc>
                <a:spcPct val="90000"/>
              </a:lnSpc>
              <a:spcBef>
                <a:spcPts val="0"/>
              </a:spcBef>
              <a:spcAft>
                <a:spcPts val="0"/>
              </a:spcAft>
              <a:buClr>
                <a:schemeClr val="dk1"/>
              </a:buClr>
              <a:buSzPts val="2900"/>
              <a:buFont typeface="Calibri" panose="020F0502020204030204"/>
              <a:buNone/>
            </a:pPr>
            <a:endParaRPr sz="29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64" name="Google Shape;364;p56"/>
          <p:cNvSpPr/>
          <p:nvPr/>
        </p:nvSpPr>
        <p:spPr>
          <a:xfrm>
            <a:off x="2188027" y="3067969"/>
            <a:ext cx="2209023" cy="354806"/>
          </a:xfrm>
          <a:prstGeom prst="flowChartProcess">
            <a:avLst/>
          </a:prstGeom>
          <a:solidFill>
            <a:srgbClr val="E85F43"/>
          </a:solidFill>
          <a:ln w="12700" cap="flat" cmpd="sng">
            <a:solidFill>
              <a:schemeClr val="lt1"/>
            </a:solidFill>
            <a:prstDash val="solid"/>
            <a:miter lim="800000"/>
            <a:headEnd type="none" w="sm" len="sm"/>
            <a:tailEnd type="none" w="sm" len="sm"/>
          </a:ln>
        </p:spPr>
        <p:txBody>
          <a:bodyPr spcFirstLastPara="1" wrap="square" lIns="470800" tIns="38650" rIns="393475" bIns="38650" anchor="ctr" anchorCtr="0">
            <a:noAutofit/>
          </a:bodyPr>
          <a:lstStyle/>
          <a:p>
            <a:pPr marL="0" marR="0" lvl="0" indent="0" algn="ctr" rtl="0">
              <a:lnSpc>
                <a:spcPct val="90000"/>
              </a:lnSpc>
              <a:spcBef>
                <a:spcPts val="0"/>
              </a:spcBef>
              <a:spcAft>
                <a:spcPts val="0"/>
              </a:spcAft>
              <a:buClr>
                <a:schemeClr val="dk1"/>
              </a:buClr>
              <a:buSzPts val="2900"/>
              <a:buFont typeface="Calibri" panose="020F0502020204030204"/>
              <a:buNone/>
            </a:pPr>
            <a:endParaRPr sz="29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65" name="Google Shape;365;p56"/>
          <p:cNvSpPr/>
          <p:nvPr/>
        </p:nvSpPr>
        <p:spPr>
          <a:xfrm>
            <a:off x="4176148" y="3067969"/>
            <a:ext cx="2166212" cy="354806"/>
          </a:xfrm>
          <a:prstGeom prst="flowChartProcess">
            <a:avLst/>
          </a:prstGeom>
          <a:solidFill>
            <a:srgbClr val="F0C600"/>
          </a:solidFill>
          <a:ln w="12700" cap="flat" cmpd="sng">
            <a:solidFill>
              <a:schemeClr val="lt1"/>
            </a:solidFill>
            <a:prstDash val="solid"/>
            <a:miter lim="800000"/>
            <a:headEnd type="none" w="sm" len="sm"/>
            <a:tailEnd type="none" w="sm" len="sm"/>
          </a:ln>
        </p:spPr>
        <p:txBody>
          <a:bodyPr spcFirstLastPara="1" wrap="square" lIns="466800" tIns="37325" rIns="392125" bIns="37325" anchor="ctr" anchorCtr="0">
            <a:noAutofit/>
          </a:bodyPr>
          <a:lstStyle/>
          <a:p>
            <a:pPr marL="0" marR="0" lvl="0" indent="0" algn="ctr" rtl="0">
              <a:lnSpc>
                <a:spcPct val="90000"/>
              </a:lnSpc>
              <a:spcBef>
                <a:spcPts val="0"/>
              </a:spcBef>
              <a:spcAft>
                <a:spcPts val="0"/>
              </a:spcAft>
              <a:buClr>
                <a:schemeClr val="dk1"/>
              </a:buClr>
              <a:buSzPts val="2800"/>
              <a:buFont typeface="Calibri" panose="020F0502020204030204"/>
              <a:buNone/>
            </a:pPr>
            <a:endParaRPr sz="2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66" name="Google Shape;366;p56"/>
          <p:cNvSpPr/>
          <p:nvPr/>
        </p:nvSpPr>
        <p:spPr>
          <a:xfrm>
            <a:off x="6121459" y="3067969"/>
            <a:ext cx="2209023" cy="354806"/>
          </a:xfrm>
          <a:prstGeom prst="flowChartProcess">
            <a:avLst/>
          </a:prstGeom>
          <a:solidFill>
            <a:srgbClr val="85A5CB"/>
          </a:solidFill>
          <a:ln w="12700" cap="flat" cmpd="sng">
            <a:solidFill>
              <a:schemeClr val="lt1"/>
            </a:solidFill>
            <a:prstDash val="solid"/>
            <a:miter lim="800000"/>
            <a:headEnd type="none" w="sm" len="sm"/>
            <a:tailEnd type="none" w="sm" len="sm"/>
          </a:ln>
        </p:spPr>
        <p:txBody>
          <a:bodyPr spcFirstLastPara="1" wrap="square" lIns="530825" tIns="58650" rIns="413475" bIns="58650" anchor="ctr" anchorCtr="0">
            <a:noAutofit/>
          </a:bodyPr>
          <a:lstStyle/>
          <a:p>
            <a:pPr marL="0" marR="0" lvl="0" indent="0" algn="ctr" rtl="0">
              <a:lnSpc>
                <a:spcPct val="90000"/>
              </a:lnSpc>
              <a:spcBef>
                <a:spcPts val="0"/>
              </a:spcBef>
              <a:spcAft>
                <a:spcPts val="0"/>
              </a:spcAft>
              <a:buClr>
                <a:schemeClr val="dk1"/>
              </a:buClr>
              <a:buSzPts val="4400"/>
              <a:buFont typeface="Calibri" panose="020F0502020204030204"/>
              <a:buNone/>
            </a:pPr>
            <a:endParaRPr sz="44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62" name="Google Shape;362;p56"/>
          <p:cNvSpPr/>
          <p:nvPr/>
        </p:nvSpPr>
        <p:spPr>
          <a:xfrm>
            <a:off x="948231" y="2990539"/>
            <a:ext cx="502800" cy="502800"/>
          </a:xfrm>
          <a:prstGeom prst="ellipse">
            <a:avLst/>
          </a:prstGeom>
          <a:solidFill>
            <a:schemeClr val="lt1"/>
          </a:solidFill>
          <a:ln w="76200" cap="flat" cmpd="sng">
            <a:solidFill>
              <a:srgbClr val="FFC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67" name="Google Shape;367;p56"/>
          <p:cNvSpPr/>
          <p:nvPr/>
        </p:nvSpPr>
        <p:spPr>
          <a:xfrm>
            <a:off x="2894745" y="3010951"/>
            <a:ext cx="502800" cy="502800"/>
          </a:xfrm>
          <a:prstGeom prst="ellipse">
            <a:avLst/>
          </a:prstGeom>
          <a:solidFill>
            <a:schemeClr val="lt1"/>
          </a:solidFill>
          <a:ln w="76200" cap="flat" cmpd="sng">
            <a:solidFill>
              <a:srgbClr val="FFC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58" name="Google Shape;358;p56"/>
          <p:cNvSpPr/>
          <p:nvPr/>
        </p:nvSpPr>
        <p:spPr>
          <a:xfrm>
            <a:off x="4950993" y="3001524"/>
            <a:ext cx="502800" cy="502800"/>
          </a:xfrm>
          <a:prstGeom prst="ellipse">
            <a:avLst/>
          </a:prstGeom>
          <a:solidFill>
            <a:schemeClr val="lt1"/>
          </a:solidFill>
          <a:ln w="76200" cap="flat" cmpd="sng">
            <a:solidFill>
              <a:srgbClr val="FFC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68" name="Google Shape;368;p56"/>
          <p:cNvSpPr/>
          <p:nvPr/>
        </p:nvSpPr>
        <p:spPr>
          <a:xfrm>
            <a:off x="6952377" y="2992201"/>
            <a:ext cx="502800" cy="502800"/>
          </a:xfrm>
          <a:prstGeom prst="ellipse">
            <a:avLst/>
          </a:prstGeom>
          <a:solidFill>
            <a:schemeClr val="lt1"/>
          </a:solidFill>
          <a:ln w="76200" cap="flat" cmpd="sng">
            <a:solidFill>
              <a:srgbClr val="FFC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53" name="Google Shape;353;p56"/>
          <p:cNvSpPr/>
          <p:nvPr/>
        </p:nvSpPr>
        <p:spPr>
          <a:xfrm>
            <a:off x="10850989" y="2990536"/>
            <a:ext cx="502800" cy="502800"/>
          </a:xfrm>
          <a:prstGeom prst="ellipse">
            <a:avLst/>
          </a:prstGeom>
          <a:solidFill>
            <a:schemeClr val="lt1"/>
          </a:solidFill>
          <a:ln w="76200" cap="flat" cmpd="sng">
            <a:solidFill>
              <a:srgbClr val="FFC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61" name="Google Shape;361;p56"/>
          <p:cNvSpPr/>
          <p:nvPr/>
        </p:nvSpPr>
        <p:spPr>
          <a:xfrm>
            <a:off x="696686" y="4251622"/>
            <a:ext cx="1005900" cy="1005900"/>
          </a:xfrm>
          <a:prstGeom prst="ellipse">
            <a:avLst/>
          </a:prstGeom>
          <a:solidFill>
            <a:schemeClr val="lt1"/>
          </a:solidFill>
          <a:ln w="38100" cap="flat" cmpd="sng">
            <a:solidFill>
              <a:srgbClr val="BFBFB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69" name="Google Shape;369;p56"/>
          <p:cNvSpPr txBox="1"/>
          <p:nvPr/>
        </p:nvSpPr>
        <p:spPr>
          <a:xfrm>
            <a:off x="63751" y="2521361"/>
            <a:ext cx="2323800" cy="280500"/>
          </a:xfrm>
          <a:prstGeom prst="rect">
            <a:avLst/>
          </a:prstGeom>
          <a:noFill/>
          <a:ln>
            <a:noFill/>
          </a:ln>
        </p:spPr>
        <p:txBody>
          <a:bodyPr spcFirstLastPara="1" wrap="square" lIns="64275" tIns="32125" rIns="64275" bIns="32125" anchor="t" anchorCtr="0">
            <a:spAutoFit/>
          </a:bodyPr>
          <a:lstStyle/>
          <a:p>
            <a:pPr marL="0" marR="0" lvl="0" indent="0" algn="ctr" rtl="0">
              <a:spcBef>
                <a:spcPts val="0"/>
              </a:spcBef>
              <a:spcAft>
                <a:spcPts val="0"/>
              </a:spcAft>
              <a:buNone/>
            </a:pPr>
          </a:p>
        </p:txBody>
      </p:sp>
      <p:sp>
        <p:nvSpPr>
          <p:cNvPr id="370" name="Google Shape;370;p56"/>
          <p:cNvSpPr txBox="1"/>
          <p:nvPr/>
        </p:nvSpPr>
        <p:spPr>
          <a:xfrm>
            <a:off x="6732" y="5326446"/>
            <a:ext cx="2323800" cy="311100"/>
          </a:xfrm>
          <a:prstGeom prst="rect">
            <a:avLst/>
          </a:prstGeom>
          <a:noFill/>
          <a:ln>
            <a:noFill/>
          </a:ln>
        </p:spPr>
        <p:txBody>
          <a:bodyPr spcFirstLastPara="1" wrap="square" lIns="64275" tIns="32125" rIns="64275" bIns="32125" anchor="t" anchorCtr="0">
            <a:spAutoFit/>
          </a:bodyPr>
          <a:lstStyle/>
          <a:p>
            <a:pPr marL="0" marR="0" lvl="0" indent="0" algn="ctr" rtl="0">
              <a:lnSpc>
                <a:spcPct val="150000"/>
              </a:lnSpc>
              <a:spcBef>
                <a:spcPts val="0"/>
              </a:spcBef>
              <a:spcAft>
                <a:spcPts val="0"/>
              </a:spcAft>
              <a:buNone/>
            </a:pPr>
            <a:r>
              <a:rPr lang="en-US" sz="1600" b="1">
                <a:solidFill>
                  <a:srgbClr val="5978AB"/>
                </a:solidFill>
                <a:latin typeface="Helvetica Neue"/>
                <a:ea typeface="Helvetica Neue"/>
                <a:cs typeface="Helvetica Neue"/>
                <a:sym typeface="Helvetica Neue"/>
              </a:rPr>
              <a:t>21 Feb 2024</a:t>
            </a:r>
            <a:endParaRPr lang="en-US" sz="1600" b="1">
              <a:solidFill>
                <a:srgbClr val="5978AB"/>
              </a:solidFill>
              <a:latin typeface="Helvetica Neue"/>
              <a:ea typeface="Helvetica Neue"/>
              <a:cs typeface="Helvetica Neue"/>
              <a:sym typeface="Helvetica Neue"/>
            </a:endParaRPr>
          </a:p>
        </p:txBody>
      </p:sp>
      <p:sp>
        <p:nvSpPr>
          <p:cNvPr id="371" name="Google Shape;371;p56"/>
          <p:cNvSpPr/>
          <p:nvPr/>
        </p:nvSpPr>
        <p:spPr>
          <a:xfrm>
            <a:off x="2599835" y="1358286"/>
            <a:ext cx="1005900" cy="1005900"/>
          </a:xfrm>
          <a:prstGeom prst="ellipse">
            <a:avLst/>
          </a:prstGeom>
          <a:solidFill>
            <a:schemeClr val="lt1"/>
          </a:solidFill>
          <a:ln w="38100" cap="flat" cmpd="sng">
            <a:solidFill>
              <a:srgbClr val="BFBFB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72" name="Google Shape;372;p56"/>
          <p:cNvSpPr txBox="1"/>
          <p:nvPr/>
        </p:nvSpPr>
        <p:spPr>
          <a:xfrm>
            <a:off x="47509" y="2429840"/>
            <a:ext cx="2323800" cy="311100"/>
          </a:xfrm>
          <a:prstGeom prst="rect">
            <a:avLst/>
          </a:prstGeom>
          <a:noFill/>
          <a:ln>
            <a:noFill/>
          </a:ln>
        </p:spPr>
        <p:txBody>
          <a:bodyPr spcFirstLastPara="1" wrap="square" lIns="64275" tIns="32125" rIns="64275" bIns="32125" anchor="t" anchorCtr="0">
            <a:spAutoFit/>
          </a:bodyPr>
          <a:lstStyle/>
          <a:p>
            <a:pPr marL="0" marR="0" lvl="0" indent="0" algn="ctr" rtl="0">
              <a:lnSpc>
                <a:spcPct val="150000"/>
              </a:lnSpc>
              <a:spcBef>
                <a:spcPts val="0"/>
              </a:spcBef>
              <a:spcAft>
                <a:spcPts val="0"/>
              </a:spcAft>
              <a:buNone/>
            </a:pPr>
            <a:r>
              <a:rPr lang="en-US" sz="1600" b="1">
                <a:solidFill>
                  <a:srgbClr val="5978AB"/>
                </a:solidFill>
                <a:latin typeface="Helvetica Neue"/>
                <a:ea typeface="Helvetica Neue"/>
                <a:cs typeface="Helvetica Neue"/>
                <a:sym typeface="Helvetica Neue"/>
              </a:rPr>
              <a:t>Data Gathering</a:t>
            </a:r>
            <a:endParaRPr lang="en-US" sz="1600" b="1">
              <a:solidFill>
                <a:srgbClr val="5978AB"/>
              </a:solidFill>
              <a:latin typeface="Helvetica Neue"/>
              <a:ea typeface="Helvetica Neue"/>
              <a:cs typeface="Helvetica Neue"/>
              <a:sym typeface="Helvetica Neue"/>
            </a:endParaRPr>
          </a:p>
        </p:txBody>
      </p:sp>
      <p:sp>
        <p:nvSpPr>
          <p:cNvPr id="373" name="Google Shape;373;p56"/>
          <p:cNvSpPr txBox="1"/>
          <p:nvPr/>
        </p:nvSpPr>
        <p:spPr>
          <a:xfrm>
            <a:off x="2894738" y="4239737"/>
            <a:ext cx="2323800" cy="280500"/>
          </a:xfrm>
          <a:prstGeom prst="rect">
            <a:avLst/>
          </a:prstGeom>
          <a:noFill/>
          <a:ln>
            <a:noFill/>
          </a:ln>
        </p:spPr>
        <p:txBody>
          <a:bodyPr spcFirstLastPara="1" wrap="square" lIns="64275" tIns="32125" rIns="64275" bIns="32125" anchor="t" anchorCtr="0">
            <a:spAutoFit/>
          </a:bodyPr>
          <a:lstStyle/>
          <a:p>
            <a:pPr marL="0" marR="0" lvl="0" indent="0" algn="ctr" rtl="0">
              <a:spcBef>
                <a:spcPts val="0"/>
              </a:spcBef>
              <a:spcAft>
                <a:spcPts val="0"/>
              </a:spcAft>
              <a:buNone/>
            </a:pPr>
          </a:p>
        </p:txBody>
      </p:sp>
      <p:sp>
        <p:nvSpPr>
          <p:cNvPr id="357" name="Google Shape;357;p56"/>
          <p:cNvSpPr/>
          <p:nvPr/>
        </p:nvSpPr>
        <p:spPr>
          <a:xfrm>
            <a:off x="4667048" y="4163472"/>
            <a:ext cx="1005900" cy="1005900"/>
          </a:xfrm>
          <a:prstGeom prst="ellipse">
            <a:avLst/>
          </a:prstGeom>
          <a:solidFill>
            <a:schemeClr val="lt1"/>
          </a:solidFill>
          <a:ln w="38100" cap="flat" cmpd="sng">
            <a:solidFill>
              <a:srgbClr val="BFBFB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74" name="Google Shape;374;p56"/>
          <p:cNvSpPr txBox="1"/>
          <p:nvPr/>
        </p:nvSpPr>
        <p:spPr>
          <a:xfrm>
            <a:off x="4021726" y="5197742"/>
            <a:ext cx="2323800" cy="311100"/>
          </a:xfrm>
          <a:prstGeom prst="rect">
            <a:avLst/>
          </a:prstGeom>
          <a:noFill/>
          <a:ln>
            <a:noFill/>
          </a:ln>
        </p:spPr>
        <p:txBody>
          <a:bodyPr spcFirstLastPara="1" wrap="square" lIns="64275" tIns="32125" rIns="64275" bIns="32125" anchor="t" anchorCtr="0">
            <a:spAutoFit/>
          </a:bodyPr>
          <a:lstStyle/>
          <a:p>
            <a:pPr marL="0" marR="0" lvl="0" indent="0" algn="ctr" rtl="0">
              <a:lnSpc>
                <a:spcPct val="150000"/>
              </a:lnSpc>
              <a:spcBef>
                <a:spcPts val="0"/>
              </a:spcBef>
              <a:spcAft>
                <a:spcPts val="0"/>
              </a:spcAft>
              <a:buNone/>
            </a:pPr>
            <a:r>
              <a:rPr lang="en-US" sz="1600" b="1">
                <a:solidFill>
                  <a:srgbClr val="5978AB"/>
                </a:solidFill>
                <a:latin typeface="Helvetica Neue"/>
                <a:ea typeface="Helvetica Neue"/>
                <a:cs typeface="Helvetica Neue"/>
                <a:sym typeface="Helvetica Neue"/>
              </a:rPr>
              <a:t>11 Apr 2024</a:t>
            </a:r>
            <a:endParaRPr lang="en-US" sz="1600" b="1">
              <a:solidFill>
                <a:srgbClr val="5978AB"/>
              </a:solidFill>
              <a:latin typeface="Helvetica Neue"/>
              <a:ea typeface="Helvetica Neue"/>
              <a:cs typeface="Helvetica Neue"/>
              <a:sym typeface="Helvetica Neue"/>
            </a:endParaRPr>
          </a:p>
        </p:txBody>
      </p:sp>
      <p:pic>
        <p:nvPicPr>
          <p:cNvPr id="375" name="Google Shape;375;p56" descr="Bullseye"/>
          <p:cNvPicPr preferRelativeResize="0"/>
          <p:nvPr/>
        </p:nvPicPr>
        <p:blipFill rotWithShape="1">
          <a:blip r:embed="rId1"/>
          <a:srcRect/>
          <a:stretch>
            <a:fillRect/>
          </a:stretch>
        </p:blipFill>
        <p:spPr>
          <a:xfrm>
            <a:off x="4833542" y="4354532"/>
            <a:ext cx="653396" cy="653396"/>
          </a:xfrm>
          <a:prstGeom prst="rect">
            <a:avLst/>
          </a:prstGeom>
          <a:noFill/>
          <a:ln>
            <a:noFill/>
          </a:ln>
        </p:spPr>
      </p:pic>
      <p:pic>
        <p:nvPicPr>
          <p:cNvPr id="376" name="Google Shape;376;p56" descr="Database"/>
          <p:cNvPicPr preferRelativeResize="0"/>
          <p:nvPr/>
        </p:nvPicPr>
        <p:blipFill rotWithShape="1">
          <a:blip r:embed="rId2"/>
          <a:srcRect/>
          <a:stretch>
            <a:fillRect/>
          </a:stretch>
        </p:blipFill>
        <p:spPr>
          <a:xfrm>
            <a:off x="2776528" y="1485950"/>
            <a:ext cx="685800" cy="685800"/>
          </a:xfrm>
          <a:prstGeom prst="rect">
            <a:avLst/>
          </a:prstGeom>
          <a:noFill/>
          <a:ln>
            <a:noFill/>
          </a:ln>
        </p:spPr>
      </p:pic>
      <p:pic>
        <p:nvPicPr>
          <p:cNvPr id="377" name="Google Shape;377;p56" descr="Statistics"/>
          <p:cNvPicPr preferRelativeResize="0"/>
          <p:nvPr/>
        </p:nvPicPr>
        <p:blipFill rotWithShape="1">
          <a:blip r:embed="rId3"/>
          <a:srcRect/>
          <a:stretch>
            <a:fillRect/>
          </a:stretch>
        </p:blipFill>
        <p:spPr>
          <a:xfrm>
            <a:off x="6850503" y="1563832"/>
            <a:ext cx="685800" cy="685800"/>
          </a:xfrm>
          <a:prstGeom prst="rect">
            <a:avLst/>
          </a:prstGeom>
          <a:noFill/>
          <a:ln>
            <a:noFill/>
          </a:ln>
        </p:spPr>
      </p:pic>
      <p:sp>
        <p:nvSpPr>
          <p:cNvPr id="378" name="Google Shape;378;p56"/>
          <p:cNvSpPr txBox="1"/>
          <p:nvPr/>
        </p:nvSpPr>
        <p:spPr>
          <a:xfrm>
            <a:off x="6036533" y="919906"/>
            <a:ext cx="2323800" cy="311100"/>
          </a:xfrm>
          <a:prstGeom prst="rect">
            <a:avLst/>
          </a:prstGeom>
          <a:noFill/>
          <a:ln>
            <a:noFill/>
          </a:ln>
        </p:spPr>
        <p:txBody>
          <a:bodyPr spcFirstLastPara="1" wrap="square" lIns="64275" tIns="32125" rIns="64275" bIns="32125" anchor="t" anchorCtr="0">
            <a:spAutoFit/>
          </a:bodyPr>
          <a:lstStyle/>
          <a:p>
            <a:pPr marL="0" marR="0" lvl="0" indent="0" algn="ctr" rtl="0">
              <a:lnSpc>
                <a:spcPct val="150000"/>
              </a:lnSpc>
              <a:spcBef>
                <a:spcPts val="0"/>
              </a:spcBef>
              <a:spcAft>
                <a:spcPts val="0"/>
              </a:spcAft>
              <a:buNone/>
            </a:pPr>
            <a:r>
              <a:rPr lang="en-US" sz="1600" b="1">
                <a:solidFill>
                  <a:srgbClr val="5978AB"/>
                </a:solidFill>
                <a:latin typeface="Helvetica Neue"/>
                <a:ea typeface="Helvetica Neue"/>
                <a:cs typeface="Helvetica Neue"/>
                <a:sym typeface="Helvetica Neue"/>
              </a:rPr>
              <a:t>25 Apr 2024</a:t>
            </a:r>
            <a:endParaRPr lang="en-US" sz="1600" b="1">
              <a:solidFill>
                <a:srgbClr val="5978AB"/>
              </a:solidFill>
              <a:latin typeface="Helvetica Neue"/>
              <a:ea typeface="Helvetica Neue"/>
              <a:cs typeface="Helvetica Neue"/>
              <a:sym typeface="Helvetica Neue"/>
            </a:endParaRPr>
          </a:p>
        </p:txBody>
      </p:sp>
      <p:sp>
        <p:nvSpPr>
          <p:cNvPr id="379" name="Google Shape;379;p56"/>
          <p:cNvSpPr txBox="1"/>
          <p:nvPr/>
        </p:nvSpPr>
        <p:spPr>
          <a:xfrm>
            <a:off x="9940492" y="875288"/>
            <a:ext cx="2323800" cy="311100"/>
          </a:xfrm>
          <a:prstGeom prst="rect">
            <a:avLst/>
          </a:prstGeom>
          <a:noFill/>
          <a:ln>
            <a:noFill/>
          </a:ln>
        </p:spPr>
        <p:txBody>
          <a:bodyPr spcFirstLastPara="1" wrap="square" lIns="64275" tIns="32125" rIns="64275" bIns="32125" anchor="t" anchorCtr="0">
            <a:spAutoFit/>
          </a:bodyPr>
          <a:lstStyle/>
          <a:p>
            <a:pPr marL="0" marR="0" lvl="0" indent="0" algn="ctr" rtl="0">
              <a:lnSpc>
                <a:spcPct val="150000"/>
              </a:lnSpc>
              <a:spcBef>
                <a:spcPts val="0"/>
              </a:spcBef>
              <a:spcAft>
                <a:spcPts val="0"/>
              </a:spcAft>
              <a:buNone/>
            </a:pPr>
            <a:r>
              <a:rPr lang="en-US" sz="1600" b="1">
                <a:solidFill>
                  <a:srgbClr val="5978AB"/>
                </a:solidFill>
                <a:latin typeface="Helvetica Neue"/>
                <a:ea typeface="Helvetica Neue"/>
                <a:cs typeface="Helvetica Neue"/>
                <a:sym typeface="Helvetica Neue"/>
              </a:rPr>
              <a:t>Week 16</a:t>
            </a:r>
            <a:endParaRPr lang="en-US" sz="1600" b="1">
              <a:solidFill>
                <a:srgbClr val="5978AB"/>
              </a:solidFill>
              <a:latin typeface="Helvetica Neue"/>
              <a:ea typeface="Helvetica Neue"/>
              <a:cs typeface="Helvetica Neue"/>
              <a:sym typeface="Helvetica Neue"/>
            </a:endParaRPr>
          </a:p>
        </p:txBody>
      </p:sp>
      <p:pic>
        <p:nvPicPr>
          <p:cNvPr id="380" name="Google Shape;380;p56" descr="Connections"/>
          <p:cNvPicPr preferRelativeResize="0"/>
          <p:nvPr/>
        </p:nvPicPr>
        <p:blipFill rotWithShape="1">
          <a:blip r:embed="rId4"/>
          <a:srcRect/>
          <a:stretch>
            <a:fillRect/>
          </a:stretch>
        </p:blipFill>
        <p:spPr>
          <a:xfrm>
            <a:off x="801456" y="4357947"/>
            <a:ext cx="771781" cy="771781"/>
          </a:xfrm>
          <a:prstGeom prst="rect">
            <a:avLst/>
          </a:prstGeom>
          <a:noFill/>
          <a:ln>
            <a:noFill/>
          </a:ln>
        </p:spPr>
      </p:pic>
      <p:sp>
        <p:nvSpPr>
          <p:cNvPr id="381" name="Google Shape;381;p56"/>
          <p:cNvSpPr txBox="1"/>
          <p:nvPr/>
        </p:nvSpPr>
        <p:spPr>
          <a:xfrm>
            <a:off x="9940491" y="3721184"/>
            <a:ext cx="2323800" cy="1388700"/>
          </a:xfrm>
          <a:prstGeom prst="rect">
            <a:avLst/>
          </a:prstGeom>
          <a:noFill/>
          <a:ln>
            <a:noFill/>
          </a:ln>
        </p:spPr>
        <p:txBody>
          <a:bodyPr spcFirstLastPara="1" wrap="square" lIns="64275" tIns="32125" rIns="64275" bIns="32125" anchor="t" anchorCtr="0">
            <a:spAutoFit/>
          </a:bodyPr>
          <a:lstStyle/>
          <a:p>
            <a:pPr marL="0" marR="0" lvl="0" indent="0" algn="ctr" rtl="0">
              <a:spcBef>
                <a:spcPts val="0"/>
              </a:spcBef>
              <a:spcAft>
                <a:spcPts val="0"/>
              </a:spcAft>
              <a:buNone/>
            </a:pPr>
            <a:r>
              <a:rPr lang="en-US" sz="1400" b="1">
                <a:solidFill>
                  <a:schemeClr val="accent6"/>
                </a:solidFill>
                <a:latin typeface="Helvetica Neue"/>
                <a:ea typeface="Helvetica Neue"/>
                <a:cs typeface="Helvetica Neue"/>
                <a:sym typeface="Helvetica Neue"/>
              </a:rPr>
              <a:t>Deliver &amp; Present</a:t>
            </a:r>
            <a:endParaRPr lang="en-US" sz="1400" b="1">
              <a:solidFill>
                <a:schemeClr val="accent6"/>
              </a:solidFill>
              <a:latin typeface="Helvetica Neue"/>
              <a:ea typeface="Helvetica Neue"/>
              <a:cs typeface="Helvetica Neue"/>
              <a:sym typeface="Helvetica Neue"/>
            </a:endParaRPr>
          </a:p>
          <a:p>
            <a:pPr marL="0" marR="0" lvl="0" indent="0" algn="ctr" rtl="0">
              <a:spcBef>
                <a:spcPts val="0"/>
              </a:spcBef>
              <a:spcAft>
                <a:spcPts val="0"/>
              </a:spcAft>
              <a:buNone/>
            </a:pPr>
            <a:r>
              <a:rPr lang="en-US" sz="1400">
                <a:solidFill>
                  <a:srgbClr val="7F7F7F"/>
                </a:solidFill>
                <a:latin typeface="Helvetica Neue"/>
                <a:ea typeface="Helvetica Neue"/>
                <a:cs typeface="Helvetica Neue"/>
                <a:sym typeface="Helvetica Neue"/>
              </a:rPr>
              <a:t>Present final solution to class</a:t>
            </a:r>
            <a:endParaRPr lang="en-US" sz="1400">
              <a:solidFill>
                <a:srgbClr val="7F7F7F"/>
              </a:solidFill>
              <a:latin typeface="Helvetica Neue"/>
              <a:ea typeface="Helvetica Neue"/>
              <a:cs typeface="Helvetica Neue"/>
              <a:sym typeface="Helvetica Neue"/>
            </a:endParaRPr>
          </a:p>
          <a:p>
            <a:pPr marL="0" marR="0" lvl="0" indent="0" algn="ctr" rtl="0">
              <a:spcBef>
                <a:spcPts val="0"/>
              </a:spcBef>
              <a:spcAft>
                <a:spcPts val="0"/>
              </a:spcAft>
              <a:buNone/>
            </a:pPr>
            <a:r>
              <a:rPr lang="en-US" sz="1400">
                <a:solidFill>
                  <a:srgbClr val="7F7F7F"/>
                </a:solidFill>
                <a:latin typeface="Helvetica Neue"/>
                <a:ea typeface="Helvetica Neue"/>
                <a:cs typeface="Helvetica Neue"/>
                <a:sym typeface="Helvetica Neue"/>
              </a:rPr>
              <a:t>Determine peer score </a:t>
            </a:r>
            <a:endParaRPr lang="en-US" sz="1400">
              <a:solidFill>
                <a:srgbClr val="7F7F7F"/>
              </a:solidFill>
              <a:latin typeface="Helvetica Neue"/>
              <a:ea typeface="Helvetica Neue"/>
              <a:cs typeface="Helvetica Neue"/>
              <a:sym typeface="Helvetica Neue"/>
            </a:endParaRPr>
          </a:p>
          <a:p>
            <a:pPr marL="0" marR="0" lvl="0" indent="0" algn="ctr" rtl="0">
              <a:spcBef>
                <a:spcPts val="0"/>
              </a:spcBef>
              <a:spcAft>
                <a:spcPts val="0"/>
              </a:spcAft>
              <a:buNone/>
            </a:pPr>
            <a:endParaRPr sz="1400">
              <a:solidFill>
                <a:srgbClr val="7F7F7F"/>
              </a:solidFill>
              <a:latin typeface="Helvetica Neue"/>
              <a:ea typeface="Helvetica Neue"/>
              <a:cs typeface="Helvetica Neue"/>
              <a:sym typeface="Helvetica Neue"/>
            </a:endParaRPr>
          </a:p>
          <a:p>
            <a:pPr marL="0" marR="0" lvl="0" indent="0" algn="ctr" rtl="0">
              <a:spcBef>
                <a:spcPts val="0"/>
              </a:spcBef>
              <a:spcAft>
                <a:spcPts val="0"/>
              </a:spcAft>
              <a:buNone/>
            </a:pPr>
            <a:endParaRPr sz="1600">
              <a:solidFill>
                <a:srgbClr val="7F7F7F"/>
              </a:solidFill>
              <a:latin typeface="Helvetica Neue"/>
              <a:ea typeface="Helvetica Neue"/>
              <a:cs typeface="Helvetica Neue"/>
              <a:sym typeface="Helvetica Neue"/>
            </a:endParaRPr>
          </a:p>
        </p:txBody>
      </p:sp>
      <p:pic>
        <p:nvPicPr>
          <p:cNvPr id="382" name="Google Shape;382;p56"/>
          <p:cNvPicPr preferRelativeResize="0"/>
          <p:nvPr/>
        </p:nvPicPr>
        <p:blipFill rotWithShape="1">
          <a:blip r:embed="rId5"/>
          <a:srcRect/>
          <a:stretch>
            <a:fillRect/>
          </a:stretch>
        </p:blipFill>
        <p:spPr>
          <a:xfrm>
            <a:off x="10813386" y="1617703"/>
            <a:ext cx="578049" cy="578049"/>
          </a:xfrm>
          <a:prstGeom prst="rect">
            <a:avLst/>
          </a:prstGeom>
          <a:noFill/>
          <a:ln>
            <a:noFill/>
          </a:ln>
        </p:spPr>
      </p:pic>
      <p:sp>
        <p:nvSpPr>
          <p:cNvPr id="383" name="Google Shape;383;p56"/>
          <p:cNvSpPr txBox="1"/>
          <p:nvPr/>
        </p:nvSpPr>
        <p:spPr>
          <a:xfrm>
            <a:off x="1984259" y="3721177"/>
            <a:ext cx="2323800" cy="311100"/>
          </a:xfrm>
          <a:prstGeom prst="rect">
            <a:avLst/>
          </a:prstGeom>
          <a:noFill/>
          <a:ln>
            <a:noFill/>
          </a:ln>
        </p:spPr>
        <p:txBody>
          <a:bodyPr spcFirstLastPara="1" wrap="square" lIns="64275" tIns="32125" rIns="64275" bIns="32125" anchor="t" anchorCtr="0">
            <a:spAutoFit/>
          </a:bodyPr>
          <a:lstStyle/>
          <a:p>
            <a:pPr marL="0" marR="0" lvl="0" indent="0" algn="ctr" rtl="0">
              <a:lnSpc>
                <a:spcPct val="150000"/>
              </a:lnSpc>
              <a:spcBef>
                <a:spcPts val="0"/>
              </a:spcBef>
              <a:spcAft>
                <a:spcPts val="0"/>
              </a:spcAft>
              <a:buNone/>
            </a:pPr>
            <a:r>
              <a:rPr lang="en-US" sz="1600" b="1">
                <a:solidFill>
                  <a:srgbClr val="5978AB"/>
                </a:solidFill>
                <a:latin typeface="Helvetica Neue"/>
                <a:ea typeface="Helvetica Neue"/>
                <a:cs typeface="Helvetica Neue"/>
                <a:sym typeface="Helvetica Neue"/>
              </a:rPr>
              <a:t>Design and Planning</a:t>
            </a:r>
            <a:endParaRPr lang="en-US" sz="1600" b="1">
              <a:solidFill>
                <a:srgbClr val="5978AB"/>
              </a:solidFill>
              <a:latin typeface="Helvetica Neue"/>
              <a:ea typeface="Helvetica Neue"/>
              <a:cs typeface="Helvetica Neue"/>
              <a:sym typeface="Helvetica Neue"/>
            </a:endParaRPr>
          </a:p>
        </p:txBody>
      </p:sp>
      <p:sp>
        <p:nvSpPr>
          <p:cNvPr id="384" name="Google Shape;384;p56"/>
          <p:cNvSpPr txBox="1"/>
          <p:nvPr/>
        </p:nvSpPr>
        <p:spPr>
          <a:xfrm>
            <a:off x="1940884" y="916390"/>
            <a:ext cx="2323800" cy="311100"/>
          </a:xfrm>
          <a:prstGeom prst="rect">
            <a:avLst/>
          </a:prstGeom>
          <a:noFill/>
          <a:ln>
            <a:noFill/>
          </a:ln>
        </p:spPr>
        <p:txBody>
          <a:bodyPr spcFirstLastPara="1" wrap="square" lIns="64275" tIns="32125" rIns="64275" bIns="32125" anchor="t" anchorCtr="0">
            <a:spAutoFit/>
          </a:bodyPr>
          <a:lstStyle/>
          <a:p>
            <a:pPr marL="0" marR="0" lvl="0" indent="0" algn="ctr" rtl="0">
              <a:lnSpc>
                <a:spcPct val="150000"/>
              </a:lnSpc>
              <a:spcBef>
                <a:spcPts val="0"/>
              </a:spcBef>
              <a:spcAft>
                <a:spcPts val="0"/>
              </a:spcAft>
              <a:buNone/>
            </a:pPr>
            <a:r>
              <a:rPr lang="en-US" sz="1600" b="1">
                <a:solidFill>
                  <a:srgbClr val="5978AB"/>
                </a:solidFill>
                <a:latin typeface="Helvetica Neue"/>
                <a:ea typeface="Helvetica Neue"/>
                <a:cs typeface="Helvetica Neue"/>
                <a:sym typeface="Helvetica Neue"/>
              </a:rPr>
              <a:t>15 Mar 2024</a:t>
            </a:r>
            <a:endParaRPr lang="en-US" sz="1600" b="1">
              <a:solidFill>
                <a:srgbClr val="5978AB"/>
              </a:solidFill>
              <a:latin typeface="Helvetica Neue"/>
              <a:ea typeface="Helvetica Neue"/>
              <a:cs typeface="Helvetica Neue"/>
              <a:sym typeface="Helvetica Neue"/>
            </a:endParaRPr>
          </a:p>
        </p:txBody>
      </p:sp>
      <p:sp>
        <p:nvSpPr>
          <p:cNvPr id="385" name="Google Shape;385;p56"/>
          <p:cNvSpPr txBox="1"/>
          <p:nvPr/>
        </p:nvSpPr>
        <p:spPr>
          <a:xfrm>
            <a:off x="4047897" y="2158927"/>
            <a:ext cx="2323800" cy="680700"/>
          </a:xfrm>
          <a:prstGeom prst="rect">
            <a:avLst/>
          </a:prstGeom>
          <a:noFill/>
          <a:ln>
            <a:noFill/>
          </a:ln>
        </p:spPr>
        <p:txBody>
          <a:bodyPr spcFirstLastPara="1" wrap="square" lIns="64275" tIns="32125" rIns="64275" bIns="32125" anchor="t" anchorCtr="0">
            <a:spAutoFit/>
          </a:bodyPr>
          <a:lstStyle/>
          <a:p>
            <a:pPr marL="0" marR="0" lvl="0" indent="0" algn="ctr" rtl="0">
              <a:lnSpc>
                <a:spcPct val="150000"/>
              </a:lnSpc>
              <a:spcBef>
                <a:spcPts val="0"/>
              </a:spcBef>
              <a:spcAft>
                <a:spcPts val="0"/>
              </a:spcAft>
              <a:buNone/>
            </a:pPr>
            <a:r>
              <a:rPr lang="en-US" sz="1600" b="1">
                <a:solidFill>
                  <a:srgbClr val="5978AB"/>
                </a:solidFill>
                <a:latin typeface="Helvetica Neue"/>
                <a:ea typeface="Helvetica Neue"/>
                <a:cs typeface="Helvetica Neue"/>
                <a:sym typeface="Helvetica Neue"/>
              </a:rPr>
              <a:t>Data Warehouse Development</a:t>
            </a:r>
            <a:endParaRPr lang="en-US" sz="1600" b="1">
              <a:solidFill>
                <a:srgbClr val="5978AB"/>
              </a:solidFill>
              <a:latin typeface="Helvetica Neue"/>
              <a:ea typeface="Helvetica Neue"/>
              <a:cs typeface="Helvetica Neue"/>
              <a:sym typeface="Helvetica Neue"/>
            </a:endParaRPr>
          </a:p>
        </p:txBody>
      </p:sp>
      <p:sp>
        <p:nvSpPr>
          <p:cNvPr id="386" name="Google Shape;386;p56"/>
          <p:cNvSpPr txBox="1"/>
          <p:nvPr/>
        </p:nvSpPr>
        <p:spPr>
          <a:xfrm>
            <a:off x="6064347" y="3647702"/>
            <a:ext cx="2323800" cy="311100"/>
          </a:xfrm>
          <a:prstGeom prst="rect">
            <a:avLst/>
          </a:prstGeom>
          <a:noFill/>
          <a:ln>
            <a:noFill/>
          </a:ln>
        </p:spPr>
        <p:txBody>
          <a:bodyPr spcFirstLastPara="1" wrap="square" lIns="64275" tIns="32125" rIns="64275" bIns="32125" anchor="t" anchorCtr="0">
            <a:spAutoFit/>
          </a:bodyPr>
          <a:lstStyle/>
          <a:p>
            <a:pPr marL="0" marR="0" lvl="0" indent="0" algn="ctr" rtl="0">
              <a:lnSpc>
                <a:spcPct val="150000"/>
              </a:lnSpc>
              <a:spcBef>
                <a:spcPts val="0"/>
              </a:spcBef>
              <a:spcAft>
                <a:spcPts val="0"/>
              </a:spcAft>
              <a:buNone/>
            </a:pPr>
            <a:r>
              <a:rPr lang="en-US" sz="1600" b="1">
                <a:solidFill>
                  <a:srgbClr val="5978AB"/>
                </a:solidFill>
                <a:latin typeface="Helvetica Neue"/>
                <a:ea typeface="Helvetica Neue"/>
                <a:cs typeface="Helvetica Neue"/>
                <a:sym typeface="Helvetica Neue"/>
              </a:rPr>
              <a:t>Analyze and Testing</a:t>
            </a:r>
            <a:endParaRPr lang="en-US" sz="1600" b="1">
              <a:solidFill>
                <a:srgbClr val="5978AB"/>
              </a:solidFill>
              <a:latin typeface="Helvetica Neue"/>
              <a:ea typeface="Helvetica Neue"/>
              <a:cs typeface="Helvetica Neue"/>
              <a:sym typeface="Helvetica Neue"/>
            </a:endParaRPr>
          </a:p>
        </p:txBody>
      </p:sp>
      <p:sp>
        <p:nvSpPr>
          <p:cNvPr id="387" name="Google Shape;387;p56"/>
          <p:cNvSpPr/>
          <p:nvPr/>
        </p:nvSpPr>
        <p:spPr>
          <a:xfrm>
            <a:off x="9067478" y="3001526"/>
            <a:ext cx="502800" cy="502800"/>
          </a:xfrm>
          <a:prstGeom prst="ellipse">
            <a:avLst/>
          </a:prstGeom>
          <a:solidFill>
            <a:schemeClr val="lt1"/>
          </a:solidFill>
          <a:ln w="76200" cap="flat" cmpd="sng">
            <a:solidFill>
              <a:srgbClr val="FFC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88" name="Google Shape;388;p56"/>
          <p:cNvSpPr/>
          <p:nvPr/>
        </p:nvSpPr>
        <p:spPr>
          <a:xfrm>
            <a:off x="8815923" y="4175443"/>
            <a:ext cx="1005900" cy="1005900"/>
          </a:xfrm>
          <a:prstGeom prst="ellipse">
            <a:avLst/>
          </a:prstGeom>
          <a:solidFill>
            <a:schemeClr val="lt1"/>
          </a:solidFill>
          <a:ln w="38100" cap="flat" cmpd="sng">
            <a:solidFill>
              <a:srgbClr val="BFBFB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89" name="Google Shape;389;p56"/>
          <p:cNvSpPr txBox="1"/>
          <p:nvPr/>
        </p:nvSpPr>
        <p:spPr>
          <a:xfrm>
            <a:off x="8156972" y="2558090"/>
            <a:ext cx="2323800" cy="311100"/>
          </a:xfrm>
          <a:prstGeom prst="rect">
            <a:avLst/>
          </a:prstGeom>
          <a:noFill/>
          <a:ln>
            <a:noFill/>
          </a:ln>
        </p:spPr>
        <p:txBody>
          <a:bodyPr spcFirstLastPara="1" wrap="square" lIns="64275" tIns="32125" rIns="64275" bIns="32125" anchor="t" anchorCtr="0">
            <a:spAutoFit/>
          </a:bodyPr>
          <a:lstStyle/>
          <a:p>
            <a:pPr marL="0" marR="0" lvl="0" indent="0" algn="ctr" rtl="0">
              <a:lnSpc>
                <a:spcPct val="150000"/>
              </a:lnSpc>
              <a:spcBef>
                <a:spcPts val="0"/>
              </a:spcBef>
              <a:spcAft>
                <a:spcPts val="0"/>
              </a:spcAft>
              <a:buNone/>
            </a:pPr>
            <a:r>
              <a:rPr lang="en-US" sz="1600" b="1">
                <a:solidFill>
                  <a:srgbClr val="5978AB"/>
                </a:solidFill>
                <a:latin typeface="Helvetica Neue"/>
                <a:ea typeface="Helvetica Neue"/>
                <a:cs typeface="Helvetica Neue"/>
                <a:sym typeface="Helvetica Neue"/>
              </a:rPr>
              <a:t>Final Touches &amp; Prep</a:t>
            </a:r>
            <a:endParaRPr lang="en-US" sz="1600" b="1">
              <a:solidFill>
                <a:srgbClr val="5978AB"/>
              </a:solidFill>
              <a:latin typeface="Helvetica Neue"/>
              <a:ea typeface="Helvetica Neue"/>
              <a:cs typeface="Helvetica Neue"/>
              <a:sym typeface="Helvetica Neue"/>
            </a:endParaRPr>
          </a:p>
        </p:txBody>
      </p:sp>
      <p:cxnSp>
        <p:nvCxnSpPr>
          <p:cNvPr id="390" name="Google Shape;390;p56"/>
          <p:cNvCxnSpPr/>
          <p:nvPr/>
        </p:nvCxnSpPr>
        <p:spPr>
          <a:xfrm rot="10800000" flipH="1">
            <a:off x="9302673" y="3543047"/>
            <a:ext cx="32400" cy="659100"/>
          </a:xfrm>
          <a:prstGeom prst="straightConnector1">
            <a:avLst/>
          </a:prstGeom>
          <a:noFill/>
          <a:ln w="57150" cap="flat" cmpd="sng">
            <a:solidFill>
              <a:srgbClr val="D8D8D8"/>
            </a:solidFill>
            <a:prstDash val="solid"/>
            <a:miter lim="800000"/>
            <a:headEnd type="none" w="sm" len="sm"/>
            <a:tailEnd type="none" w="sm" len="sm"/>
          </a:ln>
        </p:spPr>
      </p:cxnSp>
      <p:pic>
        <p:nvPicPr>
          <p:cNvPr id="391" name="Google Shape;391;p56" descr="Database"/>
          <p:cNvPicPr preferRelativeResize="0"/>
          <p:nvPr/>
        </p:nvPicPr>
        <p:blipFill rotWithShape="1">
          <a:blip r:embed="rId2"/>
          <a:srcRect/>
          <a:stretch>
            <a:fillRect/>
          </a:stretch>
        </p:blipFill>
        <p:spPr>
          <a:xfrm>
            <a:off x="8975978" y="4325850"/>
            <a:ext cx="685800" cy="685800"/>
          </a:xfrm>
          <a:prstGeom prst="rect">
            <a:avLst/>
          </a:prstGeom>
          <a:noFill/>
          <a:ln>
            <a:noFill/>
          </a:ln>
        </p:spPr>
      </p:pic>
      <p:sp>
        <p:nvSpPr>
          <p:cNvPr id="392" name="Google Shape;392;p56"/>
          <p:cNvSpPr txBox="1"/>
          <p:nvPr/>
        </p:nvSpPr>
        <p:spPr>
          <a:xfrm>
            <a:off x="8156983" y="5297506"/>
            <a:ext cx="2323800" cy="311100"/>
          </a:xfrm>
          <a:prstGeom prst="rect">
            <a:avLst/>
          </a:prstGeom>
          <a:noFill/>
          <a:ln>
            <a:noFill/>
          </a:ln>
        </p:spPr>
        <p:txBody>
          <a:bodyPr spcFirstLastPara="1" wrap="square" lIns="64275" tIns="32125" rIns="64275" bIns="32125" anchor="t" anchorCtr="0">
            <a:spAutoFit/>
          </a:bodyPr>
          <a:lstStyle/>
          <a:p>
            <a:pPr marL="0" marR="0" lvl="0" indent="0" algn="ctr" rtl="0">
              <a:lnSpc>
                <a:spcPct val="150000"/>
              </a:lnSpc>
              <a:spcBef>
                <a:spcPts val="0"/>
              </a:spcBef>
              <a:spcAft>
                <a:spcPts val="0"/>
              </a:spcAft>
              <a:buNone/>
            </a:pPr>
            <a:r>
              <a:rPr lang="en-US" sz="1600" b="1">
                <a:solidFill>
                  <a:srgbClr val="5978AB"/>
                </a:solidFill>
                <a:latin typeface="Helvetica Neue"/>
                <a:ea typeface="Helvetica Neue"/>
                <a:cs typeface="Helvetica Neue"/>
                <a:sym typeface="Helvetica Neue"/>
              </a:rPr>
              <a:t>5 May 2024</a:t>
            </a:r>
            <a:endParaRPr lang="en-US" sz="1600" b="1">
              <a:solidFill>
                <a:srgbClr val="5978AB"/>
              </a:solidFill>
              <a:latin typeface="Helvetica Neue"/>
              <a:ea typeface="Helvetica Neue"/>
              <a:cs typeface="Helvetica Neue"/>
              <a:sym typeface="Helvetica Neue"/>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1147761-E745-4E82-9000-A916A425F694}" type="slidenum">
              <a:rPr lang="en-US" smtClean="0"/>
            </a:fld>
            <a:endParaRPr lang="en-US"/>
          </a:p>
        </p:txBody>
      </p:sp>
      <p:sp>
        <p:nvSpPr>
          <p:cNvPr id="4" name="Title 5"/>
          <p:cNvSpPr txBox="1"/>
          <p:nvPr/>
        </p:nvSpPr>
        <p:spPr>
          <a:xfrm>
            <a:off x="0" y="0"/>
            <a:ext cx="12192000" cy="65791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Team Responsibilities</a:t>
            </a:r>
            <a:endParaRPr lang="en-US" dirty="0"/>
          </a:p>
        </p:txBody>
      </p:sp>
      <p:sp>
        <p:nvSpPr>
          <p:cNvPr id="5" name="Rectangle 4"/>
          <p:cNvSpPr/>
          <p:nvPr/>
        </p:nvSpPr>
        <p:spPr>
          <a:xfrm>
            <a:off x="12192000" y="0"/>
            <a:ext cx="2602029"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12457471" y="186813"/>
            <a:ext cx="1976284" cy="5324535"/>
          </a:xfrm>
          <a:prstGeom prst="rect">
            <a:avLst/>
          </a:prstGeom>
          <a:noFill/>
        </p:spPr>
        <p:txBody>
          <a:bodyPr wrap="square" rtlCol="0">
            <a:spAutoFit/>
          </a:bodyPr>
          <a:lstStyle/>
          <a:p>
            <a:r>
              <a:rPr lang="en-US" sz="2000" i="1" dirty="0">
                <a:solidFill>
                  <a:schemeClr val="bg1"/>
                </a:solidFill>
                <a:latin typeface="+mj-lt"/>
              </a:rPr>
              <a:t>Instructions: </a:t>
            </a:r>
            <a:endParaRPr lang="en-US" sz="2000" i="1" dirty="0">
              <a:solidFill>
                <a:schemeClr val="bg1"/>
              </a:solidFill>
              <a:latin typeface="+mj-lt"/>
            </a:endParaRPr>
          </a:p>
          <a:p>
            <a:pPr marL="285750" indent="-285750">
              <a:buFont typeface="Arial" panose="020B0604020202020204" pitchFamily="34" charset="0"/>
              <a:buChar char="•"/>
            </a:pPr>
            <a:r>
              <a:rPr lang="en-US" sz="2000" dirty="0">
                <a:solidFill>
                  <a:schemeClr val="bg1"/>
                </a:solidFill>
                <a:latin typeface="+mj-lt"/>
              </a:rPr>
              <a:t>Use this slide to provide the breakdown of the key responsibilities for the members of your group.</a:t>
            </a:r>
            <a:endParaRPr lang="en-US" sz="2000" dirty="0">
              <a:solidFill>
                <a:schemeClr val="bg1"/>
              </a:solidFill>
              <a:latin typeface="+mj-lt"/>
            </a:endParaRPr>
          </a:p>
          <a:p>
            <a:pPr marL="285750" indent="-285750">
              <a:buFont typeface="Arial" panose="020B0604020202020204" pitchFamily="34" charset="0"/>
              <a:buChar char="•"/>
            </a:pPr>
            <a:r>
              <a:rPr lang="en-US" sz="2000" dirty="0">
                <a:solidFill>
                  <a:schemeClr val="bg1"/>
                </a:solidFill>
                <a:latin typeface="+mj-lt"/>
              </a:rPr>
              <a:t>Who was responsible for what part of the project?</a:t>
            </a:r>
            <a:endParaRPr lang="en-US" sz="2000" dirty="0">
              <a:solidFill>
                <a:schemeClr val="bg1"/>
              </a:solidFill>
              <a:latin typeface="+mj-lt"/>
            </a:endParaRPr>
          </a:p>
          <a:p>
            <a:pPr marL="285750" indent="-285750">
              <a:buFont typeface="Arial" panose="020B0604020202020204" pitchFamily="34" charset="0"/>
              <a:buChar char="•"/>
            </a:pPr>
            <a:r>
              <a:rPr lang="en-US" sz="2000" dirty="0">
                <a:solidFill>
                  <a:schemeClr val="bg1"/>
                </a:solidFill>
                <a:latin typeface="+mj-lt"/>
              </a:rPr>
              <a:t>List the person and their responsibilities.</a:t>
            </a:r>
            <a:endParaRPr lang="en-US" sz="2000" dirty="0">
              <a:solidFill>
                <a:schemeClr val="bg1"/>
              </a:solidFill>
              <a:latin typeface="+mj-lt"/>
            </a:endParaRPr>
          </a:p>
        </p:txBody>
      </p:sp>
      <p:graphicFrame>
        <p:nvGraphicFramePr>
          <p:cNvPr id="11" name="Table 2"/>
          <p:cNvGraphicFramePr>
            <a:graphicFrameLocks noGrp="1"/>
          </p:cNvGraphicFramePr>
          <p:nvPr/>
        </p:nvGraphicFramePr>
        <p:xfrm>
          <a:off x="457200" y="1197610"/>
          <a:ext cx="10972799" cy="3955171"/>
        </p:xfrm>
        <a:graphic>
          <a:graphicData uri="http://schemas.openxmlformats.org/drawingml/2006/table">
            <a:tbl>
              <a:tblPr firstRow="1" bandRow="1">
                <a:tableStyleId>{5C22544A-7EE6-4342-B048-85BDC9FD1C3A}</a:tableStyleId>
              </a:tblPr>
              <a:tblGrid>
                <a:gridCol w="1738265"/>
                <a:gridCol w="1738265"/>
                <a:gridCol w="1738265"/>
                <a:gridCol w="1358265"/>
                <a:gridCol w="1683699"/>
                <a:gridCol w="1358020"/>
                <a:gridCol w="1358020"/>
              </a:tblGrid>
              <a:tr h="896620">
                <a:tc>
                  <a:txBody>
                    <a:bodyPr/>
                    <a:lstStyle/>
                    <a:p>
                      <a:pPr algn="ctr">
                        <a:lnSpc>
                          <a:spcPct val="100000"/>
                        </a:lnSpc>
                      </a:pPr>
                      <a:r>
                        <a:rPr lang="en-US" sz="1800" dirty="0">
                          <a:latin typeface="Helvetica" charset="0"/>
                          <a:cs typeface="Times New Roman" panose="02020603050405020304" charset="0"/>
                        </a:rPr>
                        <a:t>Project Deliverables</a:t>
                      </a:r>
                      <a:endParaRPr lang="en-US" sz="1800" dirty="0">
                        <a:latin typeface="Helvetica" charset="0"/>
                        <a:cs typeface="Times New Roman" panose="02020603050405020304" charset="0"/>
                      </a:endParaRPr>
                    </a:p>
                  </a:txBody>
                  <a:tcPr/>
                </a:tc>
                <a:tc>
                  <a:txBody>
                    <a:bodyPr/>
                    <a:lstStyle/>
                    <a:p>
                      <a:pPr algn="ctr">
                        <a:lnSpc>
                          <a:spcPct val="100000"/>
                        </a:lnSpc>
                        <a:buNone/>
                      </a:pPr>
                      <a:r>
                        <a:rPr lang="en-IN" altLang="en-US" sz="1800" dirty="0">
                          <a:latin typeface="Helvetica" charset="0"/>
                          <a:cs typeface="Times New Roman" panose="02020603050405020304" charset="0"/>
                        </a:rPr>
                        <a:t>Aquib</a:t>
                      </a:r>
                      <a:endParaRPr lang="en-IN" altLang="en-US" sz="1800" dirty="0">
                        <a:latin typeface="Helvetica" charset="0"/>
                        <a:cs typeface="Times New Roman" panose="02020603050405020304" charset="0"/>
                      </a:endParaRPr>
                    </a:p>
                  </a:txBody>
                  <a:tcPr/>
                </a:tc>
                <a:tc>
                  <a:txBody>
                    <a:bodyPr/>
                    <a:lstStyle/>
                    <a:p>
                      <a:pPr algn="ctr">
                        <a:lnSpc>
                          <a:spcPct val="100000"/>
                        </a:lnSpc>
                        <a:buNone/>
                      </a:pPr>
                      <a:r>
                        <a:rPr lang="en-IN" altLang="en-US" sz="1800" dirty="0">
                          <a:latin typeface="Helvetica" charset="0"/>
                          <a:cs typeface="Times New Roman" panose="02020603050405020304" charset="0"/>
                        </a:rPr>
                        <a:t>Arunesh</a:t>
                      </a:r>
                      <a:endParaRPr lang="en-IN" altLang="en-US" sz="1800" dirty="0">
                        <a:latin typeface="Helvetica" charset="0"/>
                        <a:cs typeface="Times New Roman" panose="02020603050405020304" charset="0"/>
                      </a:endParaRPr>
                    </a:p>
                  </a:txBody>
                  <a:tcPr/>
                </a:tc>
                <a:tc>
                  <a:txBody>
                    <a:bodyPr/>
                    <a:lstStyle/>
                    <a:p>
                      <a:pPr algn="ctr">
                        <a:lnSpc>
                          <a:spcPct val="100000"/>
                        </a:lnSpc>
                      </a:pPr>
                      <a:r>
                        <a:rPr lang="en-IN" altLang="en-US" sz="1800" dirty="0">
                          <a:latin typeface="Helvetica" charset="0"/>
                          <a:cs typeface="Times New Roman" panose="02020603050405020304" charset="0"/>
                        </a:rPr>
                        <a:t>Harsh</a:t>
                      </a:r>
                      <a:endParaRPr lang="en-IN" altLang="en-US" sz="1800" dirty="0">
                        <a:latin typeface="Helvetica" charset="0"/>
                        <a:cs typeface="Times New Roman" panose="02020603050405020304" charset="0"/>
                      </a:endParaRPr>
                    </a:p>
                  </a:txBody>
                  <a:tcPr/>
                </a:tc>
                <a:tc>
                  <a:txBody>
                    <a:bodyPr/>
                    <a:lstStyle/>
                    <a:p>
                      <a:pPr algn="ctr">
                        <a:lnSpc>
                          <a:spcPct val="100000"/>
                        </a:lnSpc>
                      </a:pPr>
                      <a:r>
                        <a:rPr lang="en-IN" altLang="en-US" sz="1800" dirty="0">
                          <a:latin typeface="Helvetica" charset="0"/>
                          <a:cs typeface="Times New Roman" panose="02020603050405020304" charset="0"/>
                        </a:rPr>
                        <a:t>Jiahao</a:t>
                      </a:r>
                      <a:endParaRPr lang="en-IN" altLang="en-US" sz="1800" dirty="0">
                        <a:latin typeface="Helvetica" charset="0"/>
                        <a:cs typeface="Times New Roman" panose="02020603050405020304" charset="0"/>
                      </a:endParaRPr>
                    </a:p>
                  </a:txBody>
                  <a:tcPr/>
                </a:tc>
                <a:tc>
                  <a:txBody>
                    <a:bodyPr/>
                    <a:lstStyle/>
                    <a:p>
                      <a:pPr algn="ctr">
                        <a:lnSpc>
                          <a:spcPct val="100000"/>
                        </a:lnSpc>
                      </a:pPr>
                      <a:r>
                        <a:rPr lang="en-IN" altLang="en-US" sz="1800" dirty="0">
                          <a:latin typeface="Helvetica" charset="0"/>
                          <a:cs typeface="Times New Roman" panose="02020603050405020304" charset="0"/>
                        </a:rPr>
                        <a:t>Mudassir</a:t>
                      </a:r>
                      <a:endParaRPr lang="en-IN" altLang="en-US" sz="1800" dirty="0">
                        <a:latin typeface="Helvetica" charset="0"/>
                        <a:cs typeface="Times New Roman" panose="02020603050405020304" charset="0"/>
                      </a:endParaRPr>
                    </a:p>
                  </a:txBody>
                  <a:tcPr/>
                </a:tc>
                <a:tc>
                  <a:txBody>
                    <a:bodyPr/>
                    <a:lstStyle/>
                    <a:p>
                      <a:pPr algn="ctr">
                        <a:lnSpc>
                          <a:spcPct val="100000"/>
                        </a:lnSpc>
                      </a:pPr>
                      <a:r>
                        <a:rPr lang="en-IN" altLang="en-US" sz="1800" dirty="0">
                          <a:latin typeface="Helvetica" charset="0"/>
                          <a:cs typeface="Times New Roman" panose="02020603050405020304" charset="0"/>
                        </a:rPr>
                        <a:t>Shubham</a:t>
                      </a:r>
                      <a:endParaRPr lang="en-IN" altLang="en-US" sz="1800" dirty="0">
                        <a:latin typeface="Helvetica" charset="0"/>
                        <a:cs typeface="Times New Roman" panose="02020603050405020304" charset="0"/>
                      </a:endParaRPr>
                    </a:p>
                  </a:txBody>
                  <a:tcPr/>
                </a:tc>
              </a:tr>
              <a:tr h="498231">
                <a:tc>
                  <a:txBody>
                    <a:bodyPr/>
                    <a:lstStyle/>
                    <a:p>
                      <a:r>
                        <a:rPr lang="en-US" sz="1800" dirty="0">
                          <a:latin typeface="Helvetica" charset="0"/>
                          <a:cs typeface="Times New Roman" panose="02020603050405020304" charset="0"/>
                        </a:rPr>
                        <a:t>D</a:t>
                      </a:r>
                      <a:r>
                        <a:rPr lang="en-IN" altLang="en-US" sz="1800" dirty="0">
                          <a:latin typeface="Helvetica" charset="0"/>
                          <a:cs typeface="Times New Roman" panose="02020603050405020304" charset="0"/>
                        </a:rPr>
                        <a:t>ata </a:t>
                      </a:r>
                      <a:r>
                        <a:rPr lang="en-US" sz="1800" dirty="0">
                          <a:latin typeface="Helvetica" charset="0"/>
                          <a:cs typeface="Times New Roman" panose="02020603050405020304" charset="0"/>
                        </a:rPr>
                        <a:t>Gathering</a:t>
                      </a:r>
                      <a:endParaRPr lang="en-US" sz="1800" dirty="0">
                        <a:latin typeface="Helvetica" charset="0"/>
                        <a:cs typeface="Times New Roman" panose="02020603050405020304" charset="0"/>
                      </a:endParaRPr>
                    </a:p>
                  </a:txBody>
                  <a:tcPr/>
                </a:tc>
                <a:tc>
                  <a:txBody>
                    <a:bodyPr/>
                    <a:lstStyle/>
                    <a:p>
                      <a:pPr>
                        <a:buNone/>
                      </a:pPr>
                      <a:endParaRPr lang="en-US" sz="1800" dirty="0">
                        <a:latin typeface="Helvetica" charset="0"/>
                        <a:cs typeface="Times New Roman" panose="02020603050405020304" charset="0"/>
                      </a:endParaRPr>
                    </a:p>
                  </a:txBody>
                  <a:tcPr/>
                </a:tc>
                <a:tc>
                  <a:txBody>
                    <a:bodyPr/>
                    <a:lstStyle/>
                    <a:p>
                      <a:pPr>
                        <a:buNone/>
                      </a:pPr>
                      <a:endParaRPr lang="en-IN" altLang="en-US" sz="1800" dirty="0">
                        <a:latin typeface="Helvetica" charset="0"/>
                        <a:cs typeface="Times New Roman" panose="02020603050405020304" charset="0"/>
                      </a:endParaRPr>
                    </a:p>
                  </a:txBody>
                  <a:tcPr/>
                </a:tc>
                <a:tc>
                  <a:txBody>
                    <a:bodyPr/>
                    <a:lstStyle/>
                    <a:p>
                      <a:endParaRPr lang="en-US" sz="1800" dirty="0">
                        <a:latin typeface="Helvetica" charset="0"/>
                        <a:cs typeface="Times New Roman" panose="02020603050405020304" charset="0"/>
                      </a:endParaRPr>
                    </a:p>
                  </a:txBody>
                  <a:tcPr/>
                </a:tc>
                <a:tc>
                  <a:txBody>
                    <a:bodyPr/>
                    <a:lstStyle/>
                    <a:p>
                      <a:endParaRPr lang="en-US" sz="1800" dirty="0">
                        <a:latin typeface="Helvetica" charset="0"/>
                        <a:cs typeface="Times New Roman" panose="02020603050405020304" charset="0"/>
                      </a:endParaRPr>
                    </a:p>
                  </a:txBody>
                  <a:tcPr/>
                </a:tc>
                <a:tc>
                  <a:txBody>
                    <a:bodyPr/>
                    <a:lstStyle/>
                    <a:p>
                      <a:endParaRPr lang="en-US" sz="1800">
                        <a:latin typeface="Helvetica" charset="0"/>
                        <a:cs typeface="Times New Roman" panose="02020603050405020304" charset="0"/>
                      </a:endParaRPr>
                    </a:p>
                  </a:txBody>
                  <a:tcPr/>
                </a:tc>
                <a:tc>
                  <a:txBody>
                    <a:bodyPr/>
                    <a:lstStyle/>
                    <a:p>
                      <a:endParaRPr lang="en-US" sz="1800">
                        <a:latin typeface="Helvetica" charset="0"/>
                        <a:cs typeface="Times New Roman" panose="02020603050405020304" charset="0"/>
                      </a:endParaRPr>
                    </a:p>
                  </a:txBody>
                  <a:tcPr/>
                </a:tc>
              </a:tr>
              <a:tr h="498231">
                <a:tc>
                  <a:txBody>
                    <a:bodyPr/>
                    <a:lstStyle/>
                    <a:p>
                      <a:r>
                        <a:rPr lang="en-US" sz="1800" dirty="0">
                          <a:latin typeface="Helvetica" charset="0"/>
                          <a:cs typeface="Times New Roman" panose="02020603050405020304" charset="0"/>
                        </a:rPr>
                        <a:t>Design</a:t>
                      </a:r>
                      <a:r>
                        <a:rPr lang="en-IN" altLang="en-US" sz="1800" dirty="0">
                          <a:latin typeface="Helvetica" charset="0"/>
                          <a:cs typeface="Times New Roman" panose="02020603050405020304" charset="0"/>
                        </a:rPr>
                        <a:t> &amp; Planning</a:t>
                      </a:r>
                      <a:endParaRPr lang="en-IN" altLang="en-US" sz="1800" dirty="0">
                        <a:latin typeface="Helvetica" charset="0"/>
                        <a:cs typeface="Times New Roman" panose="02020603050405020304" charset="0"/>
                      </a:endParaRPr>
                    </a:p>
                  </a:txBody>
                  <a:tcPr/>
                </a:tc>
                <a:tc>
                  <a:txBody>
                    <a:bodyPr/>
                    <a:lstStyle/>
                    <a:p>
                      <a:pPr>
                        <a:buNone/>
                      </a:pPr>
                      <a:endParaRPr lang="en-US" sz="1800" dirty="0">
                        <a:latin typeface="Helvetica" charset="0"/>
                        <a:cs typeface="Times New Roman" panose="02020603050405020304" charset="0"/>
                      </a:endParaRPr>
                    </a:p>
                  </a:txBody>
                  <a:tcPr/>
                </a:tc>
                <a:tc>
                  <a:txBody>
                    <a:bodyPr/>
                    <a:lstStyle/>
                    <a:p>
                      <a:pPr>
                        <a:buNone/>
                      </a:pPr>
                      <a:endParaRPr lang="en-US" sz="1800" dirty="0">
                        <a:latin typeface="Helvetica" charset="0"/>
                        <a:cs typeface="Times New Roman" panose="02020603050405020304" charset="0"/>
                      </a:endParaRPr>
                    </a:p>
                  </a:txBody>
                  <a:tcPr/>
                </a:tc>
                <a:tc>
                  <a:txBody>
                    <a:bodyPr/>
                    <a:lstStyle/>
                    <a:p>
                      <a:endParaRPr lang="en-US" sz="1800" dirty="0">
                        <a:latin typeface="Helvetica" charset="0"/>
                        <a:cs typeface="Times New Roman" panose="02020603050405020304" charset="0"/>
                      </a:endParaRPr>
                    </a:p>
                  </a:txBody>
                  <a:tcPr/>
                </a:tc>
                <a:tc>
                  <a:txBody>
                    <a:bodyPr/>
                    <a:lstStyle/>
                    <a:p>
                      <a:endParaRPr lang="en-US" sz="1800" dirty="0">
                        <a:latin typeface="Helvetica" charset="0"/>
                        <a:cs typeface="Times New Roman" panose="02020603050405020304" charset="0"/>
                      </a:endParaRPr>
                    </a:p>
                  </a:txBody>
                  <a:tcPr/>
                </a:tc>
                <a:tc>
                  <a:txBody>
                    <a:bodyPr/>
                    <a:lstStyle/>
                    <a:p>
                      <a:endParaRPr lang="en-US" sz="1800">
                        <a:latin typeface="Helvetica" charset="0"/>
                        <a:cs typeface="Times New Roman" panose="02020603050405020304" charset="0"/>
                      </a:endParaRPr>
                    </a:p>
                  </a:txBody>
                  <a:tcPr/>
                </a:tc>
                <a:tc>
                  <a:txBody>
                    <a:bodyPr/>
                    <a:lstStyle/>
                    <a:p>
                      <a:endParaRPr lang="en-US" sz="1800">
                        <a:latin typeface="Helvetica" charset="0"/>
                        <a:cs typeface="Times New Roman" panose="02020603050405020304" charset="0"/>
                      </a:endParaRPr>
                    </a:p>
                  </a:txBody>
                  <a:tcPr/>
                </a:tc>
              </a:tr>
              <a:tr h="498231">
                <a:tc>
                  <a:txBody>
                    <a:bodyPr/>
                    <a:lstStyle/>
                    <a:p>
                      <a:r>
                        <a:rPr lang="en-US" sz="1800" dirty="0">
                          <a:latin typeface="Helvetica" charset="0"/>
                          <a:cs typeface="Times New Roman" panose="02020603050405020304" charset="0"/>
                        </a:rPr>
                        <a:t>DW Development</a:t>
                      </a:r>
                      <a:endParaRPr lang="en-US" sz="1800" dirty="0">
                        <a:latin typeface="Helvetica" charset="0"/>
                        <a:cs typeface="Times New Roman" panose="02020603050405020304" charset="0"/>
                      </a:endParaRPr>
                    </a:p>
                  </a:txBody>
                  <a:tcPr/>
                </a:tc>
                <a:tc>
                  <a:txBody>
                    <a:bodyPr/>
                    <a:lstStyle/>
                    <a:p>
                      <a:pPr>
                        <a:buNone/>
                      </a:pPr>
                      <a:endParaRPr lang="en-US" sz="1800" dirty="0">
                        <a:latin typeface="Helvetica" charset="0"/>
                        <a:cs typeface="Times New Roman" panose="02020603050405020304" charset="0"/>
                      </a:endParaRPr>
                    </a:p>
                  </a:txBody>
                  <a:tcPr/>
                </a:tc>
                <a:tc>
                  <a:txBody>
                    <a:bodyPr/>
                    <a:lstStyle/>
                    <a:p>
                      <a:pPr>
                        <a:buNone/>
                      </a:pPr>
                      <a:endParaRPr lang="en-US" sz="1800" dirty="0">
                        <a:latin typeface="Helvetica" charset="0"/>
                        <a:cs typeface="Times New Roman" panose="02020603050405020304" charset="0"/>
                      </a:endParaRPr>
                    </a:p>
                  </a:txBody>
                  <a:tcPr/>
                </a:tc>
                <a:tc>
                  <a:txBody>
                    <a:bodyPr/>
                    <a:lstStyle/>
                    <a:p>
                      <a:endParaRPr lang="en-US" sz="1800" dirty="0">
                        <a:latin typeface="Helvetica" charset="0"/>
                        <a:cs typeface="Times New Roman" panose="02020603050405020304" charset="0"/>
                      </a:endParaRPr>
                    </a:p>
                  </a:txBody>
                  <a:tcPr/>
                </a:tc>
                <a:tc>
                  <a:txBody>
                    <a:bodyPr/>
                    <a:lstStyle/>
                    <a:p>
                      <a:endParaRPr lang="en-US" sz="1800" dirty="0">
                        <a:latin typeface="Helvetica" charset="0"/>
                        <a:cs typeface="Times New Roman" panose="02020603050405020304" charset="0"/>
                      </a:endParaRPr>
                    </a:p>
                  </a:txBody>
                  <a:tcPr/>
                </a:tc>
                <a:tc>
                  <a:txBody>
                    <a:bodyPr/>
                    <a:lstStyle/>
                    <a:p>
                      <a:endParaRPr lang="en-US" sz="1800" dirty="0">
                        <a:latin typeface="Helvetica" charset="0"/>
                        <a:cs typeface="Times New Roman" panose="02020603050405020304" charset="0"/>
                      </a:endParaRPr>
                    </a:p>
                  </a:txBody>
                  <a:tcPr/>
                </a:tc>
                <a:tc>
                  <a:txBody>
                    <a:bodyPr/>
                    <a:lstStyle/>
                    <a:p>
                      <a:endParaRPr lang="en-US" sz="1800" dirty="0">
                        <a:latin typeface="Helvetica" charset="0"/>
                        <a:cs typeface="Times New Roman" panose="02020603050405020304" charset="0"/>
                      </a:endParaRPr>
                    </a:p>
                  </a:txBody>
                  <a:tcPr/>
                </a:tc>
              </a:tr>
              <a:tr h="498231">
                <a:tc>
                  <a:txBody>
                    <a:bodyPr/>
                    <a:lstStyle/>
                    <a:p>
                      <a:r>
                        <a:rPr lang="en-US" sz="1800" dirty="0">
                          <a:latin typeface="Helvetica" charset="0"/>
                          <a:cs typeface="Times New Roman" panose="02020603050405020304" charset="0"/>
                        </a:rPr>
                        <a:t>Analytics and Testing</a:t>
                      </a:r>
                      <a:endParaRPr lang="en-US" sz="1800" dirty="0">
                        <a:latin typeface="Helvetica" charset="0"/>
                        <a:cs typeface="Times New Roman" panose="02020603050405020304" charset="0"/>
                      </a:endParaRPr>
                    </a:p>
                  </a:txBody>
                  <a:tcPr/>
                </a:tc>
                <a:tc>
                  <a:txBody>
                    <a:bodyPr/>
                    <a:lstStyle/>
                    <a:p>
                      <a:pPr>
                        <a:buNone/>
                      </a:pPr>
                      <a:endParaRPr lang="en-US" sz="1800" dirty="0">
                        <a:latin typeface="Helvetica" charset="0"/>
                        <a:cs typeface="Times New Roman" panose="02020603050405020304" charset="0"/>
                      </a:endParaRPr>
                    </a:p>
                  </a:txBody>
                  <a:tcPr/>
                </a:tc>
                <a:tc>
                  <a:txBody>
                    <a:bodyPr/>
                    <a:lstStyle/>
                    <a:p>
                      <a:pPr>
                        <a:buNone/>
                      </a:pPr>
                      <a:endParaRPr lang="en-US" sz="1800" dirty="0">
                        <a:latin typeface="Helvetica" charset="0"/>
                        <a:cs typeface="Times New Roman" panose="02020603050405020304" charset="0"/>
                      </a:endParaRPr>
                    </a:p>
                  </a:txBody>
                  <a:tcPr/>
                </a:tc>
                <a:tc>
                  <a:txBody>
                    <a:bodyPr/>
                    <a:lstStyle/>
                    <a:p>
                      <a:endParaRPr lang="en-US" sz="1800" dirty="0">
                        <a:latin typeface="Helvetica" charset="0"/>
                        <a:cs typeface="Times New Roman" panose="02020603050405020304" charset="0"/>
                      </a:endParaRPr>
                    </a:p>
                  </a:txBody>
                  <a:tcPr/>
                </a:tc>
                <a:tc>
                  <a:txBody>
                    <a:bodyPr/>
                    <a:lstStyle/>
                    <a:p>
                      <a:endParaRPr lang="en-US" sz="1800" dirty="0">
                        <a:latin typeface="Helvetica" charset="0"/>
                        <a:cs typeface="Times New Roman" panose="02020603050405020304" charset="0"/>
                      </a:endParaRPr>
                    </a:p>
                  </a:txBody>
                  <a:tcPr/>
                </a:tc>
                <a:tc>
                  <a:txBody>
                    <a:bodyPr/>
                    <a:lstStyle/>
                    <a:p>
                      <a:endParaRPr lang="en-US" sz="1800" dirty="0">
                        <a:latin typeface="Helvetica" charset="0"/>
                        <a:cs typeface="Times New Roman" panose="02020603050405020304" charset="0"/>
                      </a:endParaRPr>
                    </a:p>
                  </a:txBody>
                  <a:tcPr/>
                </a:tc>
                <a:tc>
                  <a:txBody>
                    <a:bodyPr/>
                    <a:lstStyle/>
                    <a:p>
                      <a:endParaRPr lang="en-US" sz="1800" dirty="0">
                        <a:latin typeface="Helvetica" charset="0"/>
                        <a:cs typeface="Times New Roman" panose="02020603050405020304" charset="0"/>
                      </a:endParaRPr>
                    </a:p>
                  </a:txBody>
                  <a:tcPr/>
                </a:tc>
              </a:tr>
              <a:tr h="498231">
                <a:tc>
                  <a:txBody>
                    <a:bodyPr/>
                    <a:lstStyle/>
                    <a:p>
                      <a:r>
                        <a:rPr lang="en-US" sz="1800" dirty="0">
                          <a:latin typeface="Helvetica" charset="0"/>
                          <a:cs typeface="Times New Roman" panose="02020603050405020304" charset="0"/>
                        </a:rPr>
                        <a:t>Final Presentation </a:t>
                      </a:r>
                      <a:endParaRPr lang="en-US" sz="1800" dirty="0">
                        <a:latin typeface="Helvetica" charset="0"/>
                        <a:cs typeface="Times New Roman" panose="02020603050405020304" charset="0"/>
                      </a:endParaRPr>
                    </a:p>
                  </a:txBody>
                  <a:tcPr/>
                </a:tc>
                <a:tc>
                  <a:txBody>
                    <a:bodyPr/>
                    <a:lstStyle/>
                    <a:p>
                      <a:pPr>
                        <a:buNone/>
                      </a:pPr>
                      <a:endParaRPr lang="en-US" sz="1800" dirty="0">
                        <a:latin typeface="Helvetica" charset="0"/>
                        <a:cs typeface="Times New Roman" panose="02020603050405020304" charset="0"/>
                      </a:endParaRPr>
                    </a:p>
                  </a:txBody>
                  <a:tcPr/>
                </a:tc>
                <a:tc>
                  <a:txBody>
                    <a:bodyPr/>
                    <a:lstStyle/>
                    <a:p>
                      <a:pPr>
                        <a:buNone/>
                      </a:pPr>
                      <a:endParaRPr lang="en-US" sz="1800" dirty="0">
                        <a:latin typeface="Helvetica" charset="0"/>
                        <a:cs typeface="Times New Roman" panose="02020603050405020304" charset="0"/>
                      </a:endParaRPr>
                    </a:p>
                  </a:txBody>
                  <a:tcPr/>
                </a:tc>
                <a:tc>
                  <a:txBody>
                    <a:bodyPr/>
                    <a:lstStyle/>
                    <a:p>
                      <a:endParaRPr lang="en-US" sz="1800" dirty="0">
                        <a:latin typeface="Helvetica" charset="0"/>
                        <a:cs typeface="Times New Roman" panose="02020603050405020304" charset="0"/>
                      </a:endParaRPr>
                    </a:p>
                  </a:txBody>
                  <a:tcPr/>
                </a:tc>
                <a:tc>
                  <a:txBody>
                    <a:bodyPr/>
                    <a:lstStyle/>
                    <a:p>
                      <a:endParaRPr lang="en-US" sz="1800">
                        <a:latin typeface="Helvetica" charset="0"/>
                        <a:cs typeface="Times New Roman" panose="02020603050405020304" charset="0"/>
                      </a:endParaRPr>
                    </a:p>
                  </a:txBody>
                  <a:tcPr/>
                </a:tc>
                <a:tc>
                  <a:txBody>
                    <a:bodyPr/>
                    <a:lstStyle/>
                    <a:p>
                      <a:endParaRPr lang="en-US" sz="1800">
                        <a:latin typeface="Helvetica" charset="0"/>
                        <a:cs typeface="Times New Roman" panose="02020603050405020304" charset="0"/>
                      </a:endParaRPr>
                    </a:p>
                  </a:txBody>
                  <a:tcPr/>
                </a:tc>
                <a:tc>
                  <a:txBody>
                    <a:bodyPr/>
                    <a:lstStyle/>
                    <a:p>
                      <a:endParaRPr lang="en-US" sz="1800" dirty="0">
                        <a:latin typeface="Helvetica" charset="0"/>
                        <a:cs typeface="Times New Roman" panose="02020603050405020304" charset="0"/>
                      </a:endParaRPr>
                    </a:p>
                  </a:txBody>
                  <a:tcPr/>
                </a:tc>
              </a:tr>
            </a:tbl>
          </a:graphicData>
        </a:graphic>
      </p:graphicFrame>
      <p:pic>
        <p:nvPicPr>
          <p:cNvPr id="16" name="Graphique 6" descr="Coche avec un remplissage uni"/>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a:off x="2743044" y="4570218"/>
            <a:ext cx="570072" cy="570072"/>
          </a:xfrm>
          <a:prstGeom prst="rect">
            <a:avLst/>
          </a:prstGeom>
        </p:spPr>
      </p:pic>
      <p:pic>
        <p:nvPicPr>
          <p:cNvPr id="17" name="Graphique 6" descr="Coche avec un remplissage uni"/>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a:off x="4502630" y="4570218"/>
            <a:ext cx="570072" cy="570072"/>
          </a:xfrm>
          <a:prstGeom prst="rect">
            <a:avLst/>
          </a:prstGeom>
        </p:spPr>
      </p:pic>
      <p:pic>
        <p:nvPicPr>
          <p:cNvPr id="18" name="Graphique 6" descr="Coche avec un remplissage uni"/>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a:off x="6044490" y="4570218"/>
            <a:ext cx="570072" cy="570072"/>
          </a:xfrm>
          <a:prstGeom prst="rect">
            <a:avLst/>
          </a:prstGeom>
        </p:spPr>
      </p:pic>
      <p:pic>
        <p:nvPicPr>
          <p:cNvPr id="19" name="Graphique 6" descr="Coche avec un remplissage uni"/>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a:off x="9176620" y="4571993"/>
            <a:ext cx="570072" cy="570072"/>
          </a:xfrm>
          <a:prstGeom prst="rect">
            <a:avLst/>
          </a:prstGeom>
        </p:spPr>
      </p:pic>
      <p:pic>
        <p:nvPicPr>
          <p:cNvPr id="20" name="Graphique 6" descr="Coche avec un remplissage uni"/>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a:off x="7586114" y="4582709"/>
            <a:ext cx="570072" cy="570072"/>
          </a:xfrm>
          <a:prstGeom prst="rect">
            <a:avLst/>
          </a:prstGeom>
        </p:spPr>
      </p:pic>
      <p:pic>
        <p:nvPicPr>
          <p:cNvPr id="21" name="Graphique 6" descr="Coche avec un remplissage uni"/>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a:off x="10515600" y="4572123"/>
            <a:ext cx="570072" cy="570072"/>
          </a:xfrm>
          <a:prstGeom prst="rect">
            <a:avLst/>
          </a:prstGeom>
        </p:spPr>
      </p:pic>
      <p:pic>
        <p:nvPicPr>
          <p:cNvPr id="22" name="Graphique 6" descr="Coche avec un remplissage uni"/>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a:off x="10480131" y="2666877"/>
            <a:ext cx="570072" cy="570072"/>
          </a:xfrm>
          <a:prstGeom prst="rect">
            <a:avLst/>
          </a:prstGeom>
        </p:spPr>
      </p:pic>
      <p:pic>
        <p:nvPicPr>
          <p:cNvPr id="23" name="Graphique 6" descr="Coche avec un remplissage uni"/>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a:off x="9126383" y="3886359"/>
            <a:ext cx="570072" cy="570072"/>
          </a:xfrm>
          <a:prstGeom prst="rect">
            <a:avLst/>
          </a:prstGeom>
        </p:spPr>
      </p:pic>
      <p:pic>
        <p:nvPicPr>
          <p:cNvPr id="24" name="Graphique 6" descr="Coche avec un remplissage uni"/>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a:off x="7467445" y="2057559"/>
            <a:ext cx="570072" cy="570072"/>
          </a:xfrm>
          <a:prstGeom prst="rect">
            <a:avLst/>
          </a:prstGeom>
        </p:spPr>
      </p:pic>
      <p:pic>
        <p:nvPicPr>
          <p:cNvPr id="25" name="Graphique 6" descr="Coche avec un remplissage uni"/>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a:off x="2743045" y="2057559"/>
            <a:ext cx="570072" cy="570072"/>
          </a:xfrm>
          <a:prstGeom prst="rect">
            <a:avLst/>
          </a:prstGeom>
        </p:spPr>
      </p:pic>
      <p:pic>
        <p:nvPicPr>
          <p:cNvPr id="26" name="Graphique 6" descr="Coche avec un remplissage uni"/>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a:off x="4571845" y="2667159"/>
            <a:ext cx="570072" cy="570072"/>
          </a:xfrm>
          <a:prstGeom prst="rect">
            <a:avLst/>
          </a:prstGeom>
        </p:spPr>
      </p:pic>
      <p:pic>
        <p:nvPicPr>
          <p:cNvPr id="27" name="Graphique 6" descr="Coche avec un remplissage uni"/>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a:off x="6019645" y="3276759"/>
            <a:ext cx="570072" cy="570072"/>
          </a:xfrm>
          <a:prstGeom prst="rect">
            <a:avLst/>
          </a:prstGeom>
        </p:spPr>
      </p:pic>
      <p:pic>
        <p:nvPicPr>
          <p:cNvPr id="28" name="Graphique 6" descr="Coche avec un remplissage uni"/>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a:off x="10439245" y="3886359"/>
            <a:ext cx="570072" cy="570072"/>
          </a:xfrm>
          <a:prstGeom prst="rect">
            <a:avLst/>
          </a:prstGeom>
        </p:spPr>
      </p:pic>
      <p:pic>
        <p:nvPicPr>
          <p:cNvPr id="29" name="Graphique 6" descr="Coche avec un remplissage uni"/>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a:off x="9169245" y="3276124"/>
            <a:ext cx="570072" cy="570072"/>
          </a:xfrm>
          <a:prstGeom prst="rect">
            <a:avLst/>
          </a:prstGeom>
        </p:spPr>
      </p:pic>
      <p:pic>
        <p:nvPicPr>
          <p:cNvPr id="30" name="Graphique 6" descr="Coche avec un remplissage uni"/>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a:off x="6019645" y="3929802"/>
            <a:ext cx="570072" cy="570072"/>
          </a:xfrm>
          <a:prstGeom prst="rect">
            <a:avLst/>
          </a:prstGeom>
        </p:spPr>
      </p:pic>
      <p:pic>
        <p:nvPicPr>
          <p:cNvPr id="31" name="Graphique 6" descr="Coche avec un remplissage uni"/>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a:off x="7608974" y="3276319"/>
            <a:ext cx="570072" cy="570072"/>
          </a:xfrm>
          <a:prstGeom prst="rect">
            <a:avLst/>
          </a:prstGeom>
        </p:spPr>
      </p:pic>
      <p:pic>
        <p:nvPicPr>
          <p:cNvPr id="32" name="Graphique 6" descr="Coche avec un remplissage uni"/>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a:off x="4546445" y="2057559"/>
            <a:ext cx="570072" cy="570072"/>
          </a:xfrm>
          <a:prstGeom prst="rect">
            <a:avLst/>
          </a:prstGeom>
        </p:spPr>
      </p:pic>
      <p:pic>
        <p:nvPicPr>
          <p:cNvPr id="33" name="Graphique 6" descr="Coche avec un remplissage uni"/>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a:off x="2743045" y="2667159"/>
            <a:ext cx="570072" cy="570072"/>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1147761-E745-4E82-9000-A916A425F694}" type="slidenum">
              <a:rPr lang="en-US" smtClean="0"/>
            </a:fld>
            <a:endParaRPr lang="en-US"/>
          </a:p>
        </p:txBody>
      </p:sp>
      <p:sp>
        <p:nvSpPr>
          <p:cNvPr id="4" name="Title 5"/>
          <p:cNvSpPr txBox="1"/>
          <p:nvPr/>
        </p:nvSpPr>
        <p:spPr>
          <a:xfrm>
            <a:off x="0" y="0"/>
            <a:ext cx="12192000" cy="65791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Data Profile: </a:t>
            </a:r>
            <a:r>
              <a:rPr lang="en-US"/>
              <a:t>Air Quality Data</a:t>
            </a:r>
            <a:endParaRPr lang="en-US" dirty="0"/>
          </a:p>
        </p:txBody>
      </p:sp>
      <p:graphicFrame>
        <p:nvGraphicFramePr>
          <p:cNvPr id="37" name="Table 37"/>
          <p:cNvGraphicFramePr>
            <a:graphicFrameLocks noGrp="1"/>
          </p:cNvGraphicFramePr>
          <p:nvPr/>
        </p:nvGraphicFramePr>
        <p:xfrm>
          <a:off x="502412" y="1559291"/>
          <a:ext cx="4789814" cy="4198150"/>
        </p:xfrm>
        <a:graphic>
          <a:graphicData uri="http://schemas.openxmlformats.org/drawingml/2006/table">
            <a:tbl>
              <a:tblPr firstRow="1" bandRow="1">
                <a:tableStyleId>{0E3FDE45-AF77-4B5C-9715-49D594BDF05E}</a:tableStyleId>
              </a:tblPr>
              <a:tblGrid>
                <a:gridCol w="2121570"/>
                <a:gridCol w="2668244"/>
              </a:tblGrid>
              <a:tr h="772051">
                <a:tc>
                  <a:txBody>
                    <a:bodyPr/>
                    <a:lstStyle/>
                    <a:p>
                      <a:r>
                        <a:rPr lang="en-US" sz="1600" b="1" dirty="0">
                          <a:solidFill>
                            <a:schemeClr val="accent3"/>
                          </a:solidFill>
                          <a:latin typeface="+mj-lt"/>
                        </a:rPr>
                        <a:t>Source of Information</a:t>
                      </a:r>
                      <a:endParaRPr lang="en-US" sz="1600" b="1" dirty="0">
                        <a:solidFill>
                          <a:schemeClr val="accent3"/>
                        </a:solidFill>
                        <a:latin typeface="+mj-lt"/>
                      </a:endParaRP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b="1" dirty="0">
                          <a:solidFill>
                            <a:schemeClr val="accent3"/>
                          </a:solidFill>
                          <a:latin typeface="+mj-lt"/>
                          <a:hlinkClick r:id="rId1"/>
                        </a:rPr>
                        <a:t>Air Quality Data</a:t>
                      </a:r>
                      <a:endParaRPr lang="en-US" b="1" dirty="0">
                        <a:solidFill>
                          <a:schemeClr val="accent3"/>
                        </a:solidFill>
                        <a:latin typeface="+mj-lt"/>
                      </a:endParaRP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692710">
                <a:tc>
                  <a:txBody>
                    <a:bodyPr/>
                    <a:lstStyle/>
                    <a:p>
                      <a:r>
                        <a:rPr lang="en-US" sz="1600" b="1" dirty="0">
                          <a:solidFill>
                            <a:schemeClr val="accent3"/>
                          </a:solidFill>
                          <a:latin typeface="+mj-lt"/>
                        </a:rPr>
                        <a:t>Number of Records</a:t>
                      </a:r>
                      <a:endParaRPr lang="en-US" sz="1600" b="1" dirty="0">
                        <a:solidFill>
                          <a:schemeClr val="accent3"/>
                        </a:solidFill>
                        <a:latin typeface="+mj-lt"/>
                      </a:endParaRP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b="1" dirty="0">
                          <a:solidFill>
                            <a:schemeClr val="accent3"/>
                          </a:solidFill>
                          <a:latin typeface="+mj-lt"/>
                        </a:rPr>
                        <a:t>141676</a:t>
                      </a:r>
                      <a:endParaRPr lang="en-US" b="1" dirty="0">
                        <a:solidFill>
                          <a:schemeClr val="accent3"/>
                        </a:solidFill>
                        <a:latin typeface="+mj-lt"/>
                      </a:endParaRP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791275">
                <a:tc>
                  <a:txBody>
                    <a:bodyPr/>
                    <a:lstStyle/>
                    <a:p>
                      <a:r>
                        <a:rPr lang="en-US" sz="1600" b="1" dirty="0">
                          <a:solidFill>
                            <a:schemeClr val="accent3"/>
                          </a:solidFill>
                          <a:latin typeface="+mj-lt"/>
                        </a:rPr>
                        <a:t>Frequency of updates</a:t>
                      </a:r>
                      <a:endParaRPr lang="en-US" sz="1600" b="1" dirty="0">
                        <a:solidFill>
                          <a:schemeClr val="accent3"/>
                        </a:solidFill>
                        <a:latin typeface="+mj-lt"/>
                      </a:endParaRP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b="1" dirty="0">
                          <a:solidFill>
                            <a:schemeClr val="accent3"/>
                          </a:solidFill>
                          <a:latin typeface="+mj-lt"/>
                        </a:rPr>
                        <a:t>Daily</a:t>
                      </a:r>
                      <a:endParaRPr lang="en-US" b="1" dirty="0">
                        <a:solidFill>
                          <a:schemeClr val="accent3"/>
                        </a:solidFill>
                        <a:latin typeface="+mj-lt"/>
                      </a:endParaRP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707378">
                <a:tc>
                  <a:txBody>
                    <a:bodyPr/>
                    <a:lstStyle/>
                    <a:p>
                      <a:r>
                        <a:rPr lang="en-US" sz="1600" b="1" dirty="0">
                          <a:solidFill>
                            <a:schemeClr val="accent3"/>
                          </a:solidFill>
                          <a:latin typeface="+mj-lt"/>
                        </a:rPr>
                        <a:t>Data type and structure</a:t>
                      </a:r>
                      <a:endParaRPr lang="en-US" sz="1600" b="1" dirty="0">
                        <a:solidFill>
                          <a:schemeClr val="accent3"/>
                        </a:solidFill>
                        <a:latin typeface="+mj-lt"/>
                      </a:endParaRP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b="1" dirty="0">
                          <a:solidFill>
                            <a:schemeClr val="accent3"/>
                          </a:solidFill>
                          <a:latin typeface="+mj-lt"/>
                        </a:rPr>
                        <a:t>CSV and Structured</a:t>
                      </a:r>
                      <a:endParaRPr lang="en-US" b="1" dirty="0">
                        <a:solidFill>
                          <a:schemeClr val="accent3"/>
                        </a:solidFill>
                        <a:latin typeface="+mj-lt"/>
                      </a:endParaRP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779290">
                <a:tc>
                  <a:txBody>
                    <a:bodyPr/>
                    <a:lstStyle/>
                    <a:p>
                      <a:r>
                        <a:rPr lang="en-US" sz="1600" b="1" dirty="0">
                          <a:solidFill>
                            <a:schemeClr val="accent3"/>
                          </a:solidFill>
                          <a:latin typeface="+mj-lt"/>
                        </a:rPr>
                        <a:t>Number of columns</a:t>
                      </a:r>
                      <a:endParaRPr lang="en-US" sz="1600" b="1" dirty="0">
                        <a:solidFill>
                          <a:schemeClr val="accent3"/>
                        </a:solidFill>
                        <a:latin typeface="+mj-lt"/>
                      </a:endParaRP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b="1" dirty="0">
                          <a:solidFill>
                            <a:schemeClr val="accent3"/>
                          </a:solidFill>
                          <a:latin typeface="+mj-lt"/>
                        </a:rPr>
                        <a:t>21</a:t>
                      </a:r>
                      <a:endParaRPr lang="en-US" b="1" dirty="0">
                        <a:solidFill>
                          <a:schemeClr val="accent3"/>
                        </a:solidFill>
                        <a:latin typeface="+mj-lt"/>
                      </a:endParaRP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455446">
                <a:tc>
                  <a:txBody>
                    <a:bodyPr/>
                    <a:lstStyle/>
                    <a:p>
                      <a:r>
                        <a:rPr lang="en-US" sz="1600" b="1" dirty="0">
                          <a:solidFill>
                            <a:schemeClr val="accent3"/>
                          </a:solidFill>
                          <a:latin typeface="+mj-lt"/>
                        </a:rPr>
                        <a:t>Granularity</a:t>
                      </a:r>
                      <a:endParaRPr lang="en-US" sz="1600" b="1" dirty="0">
                        <a:solidFill>
                          <a:schemeClr val="accent3"/>
                        </a:solidFill>
                        <a:latin typeface="+mj-lt"/>
                      </a:endParaRP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b="1" dirty="0">
                          <a:solidFill>
                            <a:schemeClr val="accent3"/>
                          </a:solidFill>
                          <a:latin typeface="+mj-lt"/>
                        </a:rPr>
                        <a:t>AQI Measurement</a:t>
                      </a:r>
                      <a:endParaRPr lang="en-US" b="1" dirty="0">
                        <a:solidFill>
                          <a:schemeClr val="accent3"/>
                        </a:solidFill>
                        <a:latin typeface="+mj-lt"/>
                      </a:endParaRP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bl>
          </a:graphicData>
        </a:graphic>
      </p:graphicFrame>
      <p:sp>
        <p:nvSpPr>
          <p:cNvPr id="2" name="Rectangle: Top Corners Rounded 1"/>
          <p:cNvSpPr/>
          <p:nvPr/>
        </p:nvSpPr>
        <p:spPr>
          <a:xfrm>
            <a:off x="381440" y="924212"/>
            <a:ext cx="4999082" cy="510737"/>
          </a:xfrm>
          <a:prstGeom prst="round2SameRect">
            <a:avLst/>
          </a:prstGeom>
          <a:ln>
            <a:solidFill>
              <a:schemeClr val="accent3"/>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4" name="Oval 33"/>
          <p:cNvSpPr/>
          <p:nvPr/>
        </p:nvSpPr>
        <p:spPr>
          <a:xfrm>
            <a:off x="171101" y="855997"/>
            <a:ext cx="667954" cy="642971"/>
          </a:xfrm>
          <a:prstGeom prst="ellipse">
            <a:avLst/>
          </a:prstGeom>
          <a:solidFill>
            <a:schemeClr val="accent3"/>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Graphic 35" descr="Circles with lines"/>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759690" y="1007519"/>
            <a:ext cx="619150" cy="619150"/>
          </a:xfrm>
          <a:prstGeom prst="rect">
            <a:avLst/>
          </a:prstGeom>
        </p:spPr>
      </p:pic>
      <p:sp>
        <p:nvSpPr>
          <p:cNvPr id="10" name="Rectangle 9"/>
          <p:cNvSpPr/>
          <p:nvPr/>
        </p:nvSpPr>
        <p:spPr>
          <a:xfrm>
            <a:off x="381439" y="1416026"/>
            <a:ext cx="4999083" cy="455164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855459" y="876908"/>
            <a:ext cx="2943557" cy="543351"/>
          </a:xfrm>
          <a:prstGeom prst="rect">
            <a:avLst/>
          </a:prstGeom>
          <a:noFill/>
        </p:spPr>
        <p:txBody>
          <a:bodyPr wrap="square" rtlCol="0">
            <a:spAutoFit/>
          </a:bodyPr>
          <a:lstStyle/>
          <a:p>
            <a:r>
              <a:rPr lang="en-US" sz="2800" b="1" dirty="0">
                <a:solidFill>
                  <a:schemeClr val="bg1"/>
                </a:solidFill>
                <a:latin typeface="+mj-lt"/>
              </a:rPr>
              <a:t>Dataset Summary</a:t>
            </a:r>
            <a:endParaRPr lang="en-US" sz="2800" b="1" dirty="0">
              <a:solidFill>
                <a:schemeClr val="bg1"/>
              </a:solidFill>
              <a:latin typeface="+mj-lt"/>
            </a:endParaRPr>
          </a:p>
        </p:txBody>
      </p:sp>
      <p:pic>
        <p:nvPicPr>
          <p:cNvPr id="13" name="Graphic 12" descr="Use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23109" y="865091"/>
            <a:ext cx="547464" cy="547464"/>
          </a:xfrm>
          <a:prstGeom prst="rect">
            <a:avLst/>
          </a:prstGeom>
        </p:spPr>
      </p:pic>
      <p:sp>
        <p:nvSpPr>
          <p:cNvPr id="14" name="Rectangle: Top Corners Rounded 13"/>
          <p:cNvSpPr/>
          <p:nvPr/>
        </p:nvSpPr>
        <p:spPr>
          <a:xfrm rot="5400000">
            <a:off x="9257788" y="3219456"/>
            <a:ext cx="5044290" cy="452130"/>
          </a:xfrm>
          <a:prstGeom prst="round2Same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Descriptive Statistics</a:t>
            </a:r>
            <a:endParaRPr lang="en-US" dirty="0"/>
          </a:p>
        </p:txBody>
      </p:sp>
      <p:sp>
        <p:nvSpPr>
          <p:cNvPr id="15" name="Rectangle 14"/>
          <p:cNvSpPr/>
          <p:nvPr/>
        </p:nvSpPr>
        <p:spPr>
          <a:xfrm>
            <a:off x="5688531" y="923375"/>
            <a:ext cx="6317465" cy="504429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6"/>
          <a:stretch>
            <a:fillRect/>
          </a:stretch>
        </p:blipFill>
        <p:spPr>
          <a:xfrm>
            <a:off x="7335145" y="979901"/>
            <a:ext cx="3024235" cy="4931237"/>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1147761-E745-4E82-9000-A916A425F694}" type="slidenum">
              <a:rPr lang="en-US" smtClean="0"/>
            </a:fld>
            <a:endParaRPr lang="en-US"/>
          </a:p>
        </p:txBody>
      </p:sp>
      <p:sp>
        <p:nvSpPr>
          <p:cNvPr id="4" name="Title 5"/>
          <p:cNvSpPr txBox="1"/>
          <p:nvPr/>
        </p:nvSpPr>
        <p:spPr>
          <a:xfrm>
            <a:off x="0" y="0"/>
            <a:ext cx="12192000" cy="65791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Data Profile: Drinking Water Quality Data</a:t>
            </a:r>
            <a:endParaRPr lang="en-US" dirty="0"/>
          </a:p>
        </p:txBody>
      </p:sp>
      <p:graphicFrame>
        <p:nvGraphicFramePr>
          <p:cNvPr id="37" name="Table 37"/>
          <p:cNvGraphicFramePr>
            <a:graphicFrameLocks noGrp="1"/>
          </p:cNvGraphicFramePr>
          <p:nvPr/>
        </p:nvGraphicFramePr>
        <p:xfrm>
          <a:off x="502412" y="1559291"/>
          <a:ext cx="4789814" cy="4382784"/>
        </p:xfrm>
        <a:graphic>
          <a:graphicData uri="http://schemas.openxmlformats.org/drawingml/2006/table">
            <a:tbl>
              <a:tblPr firstRow="1" bandRow="1">
                <a:tableStyleId>{0E3FDE45-AF77-4B5C-9715-49D594BDF05E}</a:tableStyleId>
              </a:tblPr>
              <a:tblGrid>
                <a:gridCol w="2121570"/>
                <a:gridCol w="2668244"/>
              </a:tblGrid>
              <a:tr h="772051">
                <a:tc>
                  <a:txBody>
                    <a:bodyPr/>
                    <a:lstStyle/>
                    <a:p>
                      <a:r>
                        <a:rPr lang="en-US" sz="1600" b="1" dirty="0">
                          <a:solidFill>
                            <a:schemeClr val="accent3"/>
                          </a:solidFill>
                          <a:latin typeface="+mj-lt"/>
                        </a:rPr>
                        <a:t>Source of Information</a:t>
                      </a:r>
                      <a:endParaRPr lang="en-US" sz="1600" b="1" dirty="0">
                        <a:solidFill>
                          <a:schemeClr val="accent3"/>
                        </a:solidFill>
                        <a:latin typeface="+mj-lt"/>
                      </a:endParaRP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b="1" dirty="0">
                          <a:solidFill>
                            <a:schemeClr val="accent3"/>
                          </a:solidFill>
                          <a:latin typeface="+mj-lt"/>
                          <a:hlinkClick r:id="rId1"/>
                        </a:rPr>
                        <a:t>Drinking Water Quality Data</a:t>
                      </a:r>
                      <a:endParaRPr lang="en-US" b="1" dirty="0">
                        <a:solidFill>
                          <a:schemeClr val="accent3"/>
                        </a:solidFill>
                        <a:latin typeface="+mj-lt"/>
                      </a:endParaRP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692710">
                <a:tc>
                  <a:txBody>
                    <a:bodyPr/>
                    <a:lstStyle/>
                    <a:p>
                      <a:r>
                        <a:rPr lang="en-US" sz="1600" b="1" dirty="0">
                          <a:solidFill>
                            <a:schemeClr val="accent3"/>
                          </a:solidFill>
                          <a:latin typeface="+mj-lt"/>
                        </a:rPr>
                        <a:t>Number of Records</a:t>
                      </a:r>
                      <a:endParaRPr lang="en-US" sz="1600" b="1" dirty="0">
                        <a:solidFill>
                          <a:schemeClr val="accent3"/>
                        </a:solidFill>
                        <a:latin typeface="+mj-lt"/>
                      </a:endParaRP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b="1" dirty="0">
                          <a:solidFill>
                            <a:schemeClr val="accent3"/>
                          </a:solidFill>
                          <a:latin typeface="+mj-lt"/>
                        </a:rPr>
                        <a:t>49729</a:t>
                      </a:r>
                      <a:endParaRPr lang="en-US" b="1" dirty="0">
                        <a:solidFill>
                          <a:schemeClr val="accent3"/>
                        </a:solidFill>
                        <a:latin typeface="+mj-lt"/>
                      </a:endParaRP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791275">
                <a:tc>
                  <a:txBody>
                    <a:bodyPr/>
                    <a:lstStyle/>
                    <a:p>
                      <a:r>
                        <a:rPr lang="en-US" sz="1600" b="1" dirty="0">
                          <a:solidFill>
                            <a:schemeClr val="accent3"/>
                          </a:solidFill>
                          <a:latin typeface="+mj-lt"/>
                        </a:rPr>
                        <a:t>Frequency of updates</a:t>
                      </a:r>
                      <a:endParaRPr lang="en-US" sz="1600" b="1" dirty="0">
                        <a:solidFill>
                          <a:schemeClr val="accent3"/>
                        </a:solidFill>
                        <a:latin typeface="+mj-lt"/>
                      </a:endParaRP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b="1" dirty="0">
                          <a:solidFill>
                            <a:schemeClr val="accent3"/>
                          </a:solidFill>
                          <a:latin typeface="+mj-lt"/>
                        </a:rPr>
                        <a:t>Monthly</a:t>
                      </a:r>
                      <a:endParaRPr lang="en-US" b="1" dirty="0">
                        <a:solidFill>
                          <a:schemeClr val="accent3"/>
                        </a:solidFill>
                        <a:latin typeface="+mj-lt"/>
                      </a:endParaRP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707378">
                <a:tc>
                  <a:txBody>
                    <a:bodyPr/>
                    <a:lstStyle/>
                    <a:p>
                      <a:r>
                        <a:rPr lang="en-US" sz="1600" b="1" dirty="0">
                          <a:solidFill>
                            <a:schemeClr val="accent3"/>
                          </a:solidFill>
                          <a:latin typeface="+mj-lt"/>
                        </a:rPr>
                        <a:t>Data type and structure</a:t>
                      </a:r>
                      <a:endParaRPr lang="en-US" sz="1600" b="1" dirty="0">
                        <a:solidFill>
                          <a:schemeClr val="accent3"/>
                        </a:solidFill>
                        <a:latin typeface="+mj-lt"/>
                      </a:endParaRP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b="1" dirty="0">
                          <a:solidFill>
                            <a:schemeClr val="accent3"/>
                          </a:solidFill>
                          <a:latin typeface="+mj-lt"/>
                        </a:rPr>
                        <a:t>JSON and Unstructured</a:t>
                      </a:r>
                      <a:endParaRPr lang="en-US" b="1" dirty="0">
                        <a:solidFill>
                          <a:schemeClr val="accent3"/>
                        </a:solidFill>
                        <a:latin typeface="+mj-lt"/>
                      </a:endParaRP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779290">
                <a:tc>
                  <a:txBody>
                    <a:bodyPr/>
                    <a:lstStyle/>
                    <a:p>
                      <a:r>
                        <a:rPr lang="en-US" sz="1600" b="1" dirty="0">
                          <a:solidFill>
                            <a:schemeClr val="accent3"/>
                          </a:solidFill>
                          <a:latin typeface="+mj-lt"/>
                        </a:rPr>
                        <a:t>Number of columns</a:t>
                      </a:r>
                      <a:endParaRPr lang="en-US" sz="1600" b="1" dirty="0">
                        <a:solidFill>
                          <a:schemeClr val="accent3"/>
                        </a:solidFill>
                        <a:latin typeface="+mj-lt"/>
                      </a:endParaRP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b="1" dirty="0">
                          <a:solidFill>
                            <a:schemeClr val="accent3"/>
                          </a:solidFill>
                          <a:latin typeface="+mj-lt"/>
                        </a:rPr>
                        <a:t>49</a:t>
                      </a:r>
                      <a:endParaRPr lang="en-US" b="1" dirty="0">
                        <a:solidFill>
                          <a:schemeClr val="accent3"/>
                        </a:solidFill>
                        <a:latin typeface="+mj-lt"/>
                      </a:endParaRP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455446">
                <a:tc>
                  <a:txBody>
                    <a:bodyPr/>
                    <a:lstStyle/>
                    <a:p>
                      <a:r>
                        <a:rPr lang="en-US" sz="1600" b="1" dirty="0">
                          <a:solidFill>
                            <a:schemeClr val="accent3"/>
                          </a:solidFill>
                          <a:latin typeface="+mj-lt"/>
                        </a:rPr>
                        <a:t>Granularity</a:t>
                      </a:r>
                      <a:endParaRPr lang="en-US" sz="1600" b="1" dirty="0">
                        <a:solidFill>
                          <a:schemeClr val="accent3"/>
                        </a:solidFill>
                        <a:latin typeface="+mj-lt"/>
                      </a:endParaRP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b="1" dirty="0">
                          <a:solidFill>
                            <a:schemeClr val="accent3"/>
                          </a:solidFill>
                          <a:latin typeface="+mj-lt"/>
                        </a:rPr>
                        <a:t>Meet standard, E Coli, Coliform</a:t>
                      </a:r>
                      <a:endParaRPr lang="en-US" b="1" dirty="0">
                        <a:solidFill>
                          <a:schemeClr val="accent3"/>
                        </a:solidFill>
                        <a:latin typeface="+mj-lt"/>
                      </a:endParaRP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bl>
          </a:graphicData>
        </a:graphic>
      </p:graphicFrame>
      <p:sp>
        <p:nvSpPr>
          <p:cNvPr id="2" name="Rectangle: Top Corners Rounded 1"/>
          <p:cNvSpPr/>
          <p:nvPr/>
        </p:nvSpPr>
        <p:spPr>
          <a:xfrm>
            <a:off x="381440" y="924212"/>
            <a:ext cx="4999082" cy="510737"/>
          </a:xfrm>
          <a:prstGeom prst="round2SameRect">
            <a:avLst/>
          </a:prstGeom>
          <a:ln>
            <a:solidFill>
              <a:schemeClr val="accent3"/>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4" name="Oval 33"/>
          <p:cNvSpPr/>
          <p:nvPr/>
        </p:nvSpPr>
        <p:spPr>
          <a:xfrm>
            <a:off x="171101" y="855997"/>
            <a:ext cx="667954" cy="642971"/>
          </a:xfrm>
          <a:prstGeom prst="ellipse">
            <a:avLst/>
          </a:prstGeom>
          <a:solidFill>
            <a:schemeClr val="accent3"/>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Graphic 35" descr="Circles with lines"/>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759690" y="1007519"/>
            <a:ext cx="619150" cy="619150"/>
          </a:xfrm>
          <a:prstGeom prst="rect">
            <a:avLst/>
          </a:prstGeom>
        </p:spPr>
      </p:pic>
      <p:sp>
        <p:nvSpPr>
          <p:cNvPr id="10" name="Rectangle 9"/>
          <p:cNvSpPr/>
          <p:nvPr/>
        </p:nvSpPr>
        <p:spPr>
          <a:xfrm>
            <a:off x="381439" y="1416026"/>
            <a:ext cx="4999083" cy="455164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855459" y="876908"/>
            <a:ext cx="2943557" cy="543351"/>
          </a:xfrm>
          <a:prstGeom prst="rect">
            <a:avLst/>
          </a:prstGeom>
          <a:noFill/>
        </p:spPr>
        <p:txBody>
          <a:bodyPr wrap="square" rtlCol="0">
            <a:spAutoFit/>
          </a:bodyPr>
          <a:lstStyle/>
          <a:p>
            <a:r>
              <a:rPr lang="en-US" sz="2800" b="1" dirty="0">
                <a:solidFill>
                  <a:schemeClr val="bg1"/>
                </a:solidFill>
                <a:latin typeface="+mj-lt"/>
              </a:rPr>
              <a:t>Dataset Summary</a:t>
            </a:r>
            <a:endParaRPr lang="en-US" sz="2800" b="1" dirty="0">
              <a:solidFill>
                <a:schemeClr val="bg1"/>
              </a:solidFill>
              <a:latin typeface="+mj-lt"/>
            </a:endParaRPr>
          </a:p>
        </p:txBody>
      </p:sp>
      <p:pic>
        <p:nvPicPr>
          <p:cNvPr id="13" name="Graphic 12" descr="Use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23109" y="865091"/>
            <a:ext cx="547464" cy="547464"/>
          </a:xfrm>
          <a:prstGeom prst="rect">
            <a:avLst/>
          </a:prstGeom>
        </p:spPr>
      </p:pic>
      <p:sp>
        <p:nvSpPr>
          <p:cNvPr id="14" name="Rectangle: Top Corners Rounded 13"/>
          <p:cNvSpPr/>
          <p:nvPr/>
        </p:nvSpPr>
        <p:spPr>
          <a:xfrm rot="5400000">
            <a:off x="9257788" y="3219456"/>
            <a:ext cx="5044290" cy="452130"/>
          </a:xfrm>
          <a:prstGeom prst="round2Same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Descriptive Statistics</a:t>
            </a:r>
            <a:endParaRPr lang="en-US" dirty="0"/>
          </a:p>
        </p:txBody>
      </p:sp>
      <p:sp>
        <p:nvSpPr>
          <p:cNvPr id="15" name="Rectangle 14"/>
          <p:cNvSpPr/>
          <p:nvPr/>
        </p:nvSpPr>
        <p:spPr>
          <a:xfrm>
            <a:off x="5688531" y="923375"/>
            <a:ext cx="6317465" cy="504429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rotWithShape="1">
          <a:blip r:embed="rId6"/>
          <a:srcRect t="5705"/>
          <a:stretch>
            <a:fillRect/>
          </a:stretch>
        </p:blipFill>
        <p:spPr>
          <a:xfrm>
            <a:off x="6635910" y="1007519"/>
            <a:ext cx="4283266" cy="4877180"/>
          </a:xfrm>
          <a:prstGeom prst="rect">
            <a:avLst/>
          </a:prstGeom>
        </p:spPr>
      </p:pic>
    </p:spTree>
  </p:cSld>
  <p:clrMapOvr>
    <a:masterClrMapping/>
  </p:clrMapOvr>
</p:sld>
</file>

<file path=ppt/tags/tag1.xml><?xml version="1.0" encoding="utf-8"?>
<p:tagLst xmlns:p="http://schemas.openxmlformats.org/presentationml/2006/main">
  <p:tag name="ARTICULATE_SLIDE_THUMBNAIL_REFRESH" val="1"/>
</p:tagLst>
</file>

<file path=ppt/tags/tag2.xml><?xml version="1.0" encoding="utf-8"?>
<p:tagLst xmlns:p="http://schemas.openxmlformats.org/presentationml/2006/main">
  <p:tag name="KSO_WM_MEDIACOVER_FLAG" val="1"/>
  <p:tag name="KSO_WM_UNIT_MEDIACOVER_BTN_STATE" val="1"/>
</p:tagLst>
</file>

<file path=ppt/tags/tag3.xml><?xml version="1.0" encoding="utf-8"?>
<p:tagLst xmlns:p="http://schemas.openxmlformats.org/presentationml/2006/main">
  <p:tag name="ARTICULATE_SLIDE_THUMBNAIL_REFRESH" val="1"/>
</p:tagLst>
</file>

<file path=ppt/tags/tag4.xml><?xml version="1.0" encoding="utf-8"?>
<p:tagLst xmlns:p="http://schemas.openxmlformats.org/presentationml/2006/main">
  <p:tag name="ARTICULATE_SLIDE_THUMBNAIL_REFRESH" val="1"/>
</p:tagLst>
</file>

<file path=ppt/tags/tag5.xml><?xml version="1.0" encoding="utf-8"?>
<p:tagLst xmlns:p="http://schemas.openxmlformats.org/presentationml/2006/main">
  <p:tag name="ARTICULATE_PROJECT_OPEN" val="0"/>
  <p:tag name="ARTICULATE_SLIDE_COUNT" val="13"/>
</p:tagLst>
</file>

<file path=ppt/theme/theme1.xml><?xml version="1.0" encoding="utf-8"?>
<a:theme xmlns:a="http://schemas.openxmlformats.org/drawingml/2006/main" name="1_Office Theme">
  <a:themeElements>
    <a:clrScheme name="Spectrum_Theme">
      <a:dk1>
        <a:srgbClr val="496491"/>
      </a:dk1>
      <a:lt1>
        <a:sysClr val="window" lastClr="FFFFFF"/>
      </a:lt1>
      <a:dk2>
        <a:srgbClr val="44546A"/>
      </a:dk2>
      <a:lt2>
        <a:srgbClr val="E7E6E6"/>
      </a:lt2>
      <a:accent1>
        <a:srgbClr val="496491"/>
      </a:accent1>
      <a:accent2>
        <a:srgbClr val="92C46D"/>
      </a:accent2>
      <a:accent3>
        <a:srgbClr val="EA6044"/>
      </a:accent3>
      <a:accent4>
        <a:srgbClr val="F0C602"/>
      </a:accent4>
      <a:accent5>
        <a:srgbClr val="85A5CC"/>
      </a:accent5>
      <a:accent6>
        <a:srgbClr val="297D7D"/>
      </a:accent6>
      <a:hlink>
        <a:srgbClr val="85A5CC"/>
      </a:hlink>
      <a:folHlink>
        <a:srgbClr val="954F72"/>
      </a:folHlink>
    </a:clrScheme>
    <a:fontScheme name="Calibri Light">
      <a:majorFont>
        <a:latin typeface="Corbel Light"/>
        <a:ea typeface=""/>
        <a:cs typeface=""/>
      </a:majorFont>
      <a:minorFont>
        <a:latin typeface="Calibr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Spectrum_Theme">
      <a:dk1>
        <a:srgbClr val="496491"/>
      </a:dk1>
      <a:lt1>
        <a:sysClr val="window" lastClr="FFFFFF"/>
      </a:lt1>
      <a:dk2>
        <a:srgbClr val="44546A"/>
      </a:dk2>
      <a:lt2>
        <a:srgbClr val="E7E6E6"/>
      </a:lt2>
      <a:accent1>
        <a:srgbClr val="496491"/>
      </a:accent1>
      <a:accent2>
        <a:srgbClr val="92C46D"/>
      </a:accent2>
      <a:accent3>
        <a:srgbClr val="EA6044"/>
      </a:accent3>
      <a:accent4>
        <a:srgbClr val="F0C602"/>
      </a:accent4>
      <a:accent5>
        <a:srgbClr val="85A5CC"/>
      </a:accent5>
      <a:accent6>
        <a:srgbClr val="297D7D"/>
      </a:accent6>
      <a:hlink>
        <a:srgbClr val="85A5CC"/>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ptos"/>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5568</Words>
  <Application>WPS Presentation</Application>
  <PresentationFormat>Widescreen</PresentationFormat>
  <Paragraphs>292</Paragraphs>
  <Slides>18</Slides>
  <Notes>1</Notes>
  <HiddenSlides>0</HiddenSlides>
  <MMClips>0</MMClips>
  <ScaleCrop>false</ScaleCrop>
  <HeadingPairs>
    <vt:vector size="6" baseType="variant">
      <vt:variant>
        <vt:lpstr>已用的字体</vt:lpstr>
      </vt:variant>
      <vt:variant>
        <vt:i4>14</vt:i4>
      </vt:variant>
      <vt:variant>
        <vt:lpstr>主题</vt:lpstr>
      </vt:variant>
      <vt:variant>
        <vt:i4>3</vt:i4>
      </vt:variant>
      <vt:variant>
        <vt:lpstr>幻灯片标题</vt:lpstr>
      </vt:variant>
      <vt:variant>
        <vt:i4>18</vt:i4>
      </vt:variant>
    </vt:vector>
  </HeadingPairs>
  <TitlesOfParts>
    <vt:vector size="35" baseType="lpstr">
      <vt:lpstr>Arial</vt:lpstr>
      <vt:lpstr>SimSun</vt:lpstr>
      <vt:lpstr>Wingdings</vt:lpstr>
      <vt:lpstr>Calibri</vt:lpstr>
      <vt:lpstr>Calibri Light</vt:lpstr>
      <vt:lpstr>Helvetica Neue</vt:lpstr>
      <vt:lpstr>Helvetica</vt:lpstr>
      <vt:lpstr>Times New Roman</vt:lpstr>
      <vt:lpstr>Microsoft YaHei</vt:lpstr>
      <vt:lpstr>Arial Unicode MS</vt:lpstr>
      <vt:lpstr>Corbel Light</vt:lpstr>
      <vt:lpstr>Aptos</vt:lpstr>
      <vt:lpstr>Segoe Print</vt:lpstr>
      <vt:lpstr>Calibri Light</vt:lpstr>
      <vt:lpstr>1_Office Theme</vt:lpstr>
      <vt:lpstr>Custom Design</vt:lpstr>
      <vt:lpstr>2_Custom Design</vt:lpstr>
      <vt:lpstr>DAV6100: IA Final Project: Mission Green</vt:lpstr>
      <vt:lpstr>Agenda</vt:lpstr>
      <vt:lpstr>PowerPoint 演示文稿</vt:lpstr>
      <vt:lpstr>Overview</vt:lpstr>
      <vt:lpstr>Project Requirements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DAV6100: Presentation Name</dc:title>
  <dc:creator>brandon Chiazza</dc:creator>
  <cp:lastModifiedBy>mudas</cp:lastModifiedBy>
  <cp:revision>43</cp:revision>
  <dcterms:created xsi:type="dcterms:W3CDTF">2019-12-06T12:05:00Z</dcterms:created>
  <dcterms:modified xsi:type="dcterms:W3CDTF">2024-05-07T21:42:07Z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1CAAC922-FCAB-44E5-9499-91533B4D4A9D</vt:lpwstr>
  </property>
  <property fmtid="{D5CDD505-2E9C-101B-9397-08002B2CF9AE}" pid="3" name="ArticulatePath">
    <vt:lpwstr>https://d.docs.live.net/1d1d8bead84ce354/Documents/INFORMATION_ARCHITECTURE_YU/INFORMATION_ARCHITECTURE_YU/Fall 2019/04 Final Project/Executive_Presentation_Template</vt:lpwstr>
  </property>
  <property fmtid="{D5CDD505-2E9C-101B-9397-08002B2CF9AE}" pid="4" name="ICV">
    <vt:lpwstr>D9E04A9218DC4012A673451A0B47D89A_12</vt:lpwstr>
  </property>
  <property fmtid="{D5CDD505-2E9C-101B-9397-08002B2CF9AE}" pid="5" name="KSOProductBuildVer">
    <vt:lpwstr>1033-12.2.0.16909</vt:lpwstr>
  </property>
</Properties>
</file>